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rawing2.xml" ContentType="application/vnd.ms-office.drawingml.diagramDrawing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ppt/diagrams/drawing4.xml" ContentType="application/vnd.ms-office.drawingml.diagramDrawing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diagrams/colors4.xml" ContentType="application/vnd.openxmlformats-officedocument.drawingml.diagramColors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5.xml" ContentType="application/vnd.ms-office.drawingml.diagramDrawing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iagrams/data1.xml" ContentType="application/vnd.openxmlformats-officedocument.drawingml.diagramData+xml"/>
  <Override PartName="/ppt/diagrams/quickStyle3.xml" ContentType="application/vnd.openxmlformats-officedocument.drawingml.diagramStyle+xml"/>
  <Override PartName="/ppt/diagrams/layout4.xml" ContentType="application/vnd.openxmlformats-officedocument.drawingml.diagramLayout+xml"/>
  <Override PartName="/ppt/diagrams/drawing3.xml" ContentType="application/vnd.ms-office.drawingml.diagramDrawing+xml"/>
  <Override PartName="/ppt/diagrams/quickStyle4.xml" ContentType="application/vnd.openxmlformats-officedocument.drawingml.diagramStyle+xml"/>
  <Override PartName="/ppt/diagrams/data5.xml" ContentType="application/vnd.openxmlformats-officedocument.drawingml.diagramData+xml"/>
  <Override PartName="/ppt/diagrams/colors3.xml" ContentType="application/vnd.openxmlformats-officedocument.drawingml.diagramColors+xml"/>
  <Override PartName="/ppt/diagrams/data6.xml" ContentType="application/vnd.openxmlformats-officedocument.drawingml.diagramData+xml"/>
  <Override PartName="/ppt/slideLayouts/slideLayout4.xml" ContentType="application/vnd.openxmlformats-officedocument.presentationml.slideLayout+xml"/>
  <Override PartName="/ppt/diagrams/data4.xml" ContentType="application/vnd.openxmlformats-officedocument.drawingml.diagramData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diagrams/drawing6.xml" ContentType="application/vnd.ms-office.drawingml.diagramDrawing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diagrams/layout5.xml" ContentType="application/vnd.openxmlformats-officedocument.drawingml.diagramLayout+xml"/>
  <Override PartName="/ppt/diagrams/quickStyle6.xml" ContentType="application/vnd.openxmlformats-officedocument.drawingml.diagramStyle+xml"/>
  <Override PartName="/ppt/slides/slide5.xml" ContentType="application/vnd.openxmlformats-officedocument.presentationml.slide+xml"/>
  <Override PartName="/ppt/diagrams/layout6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diagrams/colors5.xml" ContentType="application/vnd.openxmlformats-officedocument.drawingml.diagramColors+xml"/>
  <Override PartName="/ppt/diagrams/drawing1.xml" ContentType="application/vnd.ms-office.drawingml.diagramDrawing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diagrams/colors6.xml" ContentType="application/vnd.openxmlformats-officedocument.drawingml.diagramColors+xml"/>
  <Override PartName="/ppt/slideLayouts/slideLayout12.xml" ContentType="application/vnd.openxmlformats-officedocument.presentationml.slideLayout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CF49DB-B195-2944-B5A7-4CF5D585D5A8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3DE60D-946D-AB47-B44C-C31FBA7EEA70}">
      <dgm:prSet phldrT="[Text]"/>
      <dgm:spPr/>
      <dgm:t>
        <a:bodyPr/>
        <a:lstStyle/>
        <a:p>
          <a:r>
            <a:rPr lang="en-US" dirty="0" smtClean="0"/>
            <a:t>CHEMICAL PROPERTIES</a:t>
          </a:r>
          <a:endParaRPr lang="en-US" dirty="0"/>
        </a:p>
      </dgm:t>
    </dgm:pt>
    <dgm:pt modelId="{AE204EB9-3461-1846-AC9F-D4D145363856}" type="parTrans" cxnId="{E15A4BE0-1248-8D40-B947-0FC22A552764}">
      <dgm:prSet/>
      <dgm:spPr/>
      <dgm:t>
        <a:bodyPr/>
        <a:lstStyle/>
        <a:p>
          <a:endParaRPr lang="en-US"/>
        </a:p>
      </dgm:t>
    </dgm:pt>
    <dgm:pt modelId="{B9A08F2F-23C7-A649-B889-77F820C5272A}" type="sibTrans" cxnId="{E15A4BE0-1248-8D40-B947-0FC22A552764}">
      <dgm:prSet/>
      <dgm:spPr/>
      <dgm:t>
        <a:bodyPr/>
        <a:lstStyle/>
        <a:p>
          <a:endParaRPr lang="en-US"/>
        </a:p>
      </dgm:t>
    </dgm:pt>
    <dgm:pt modelId="{7DD17EA0-200E-094B-8C78-D6740DA0DEE4}">
      <dgm:prSet phldrT="[Text]" phldr="1"/>
      <dgm:spPr/>
      <dgm:t>
        <a:bodyPr/>
        <a:lstStyle/>
        <a:p>
          <a:endParaRPr lang="en-US" dirty="0"/>
        </a:p>
      </dgm:t>
    </dgm:pt>
    <dgm:pt modelId="{94A1D7CB-51F6-1140-AA28-FD9DF14C424B}" type="parTrans" cxnId="{62736E3C-BB91-6848-BA12-A8162573ED76}">
      <dgm:prSet/>
      <dgm:spPr/>
      <dgm:t>
        <a:bodyPr/>
        <a:lstStyle/>
        <a:p>
          <a:endParaRPr lang="en-US"/>
        </a:p>
      </dgm:t>
    </dgm:pt>
    <dgm:pt modelId="{23B8319E-EB83-7747-8141-D69DA8C49914}" type="sibTrans" cxnId="{62736E3C-BB91-6848-BA12-A8162573ED76}">
      <dgm:prSet/>
      <dgm:spPr/>
      <dgm:t>
        <a:bodyPr/>
        <a:lstStyle/>
        <a:p>
          <a:endParaRPr lang="en-US"/>
        </a:p>
      </dgm:t>
    </dgm:pt>
    <dgm:pt modelId="{36DF39B2-02D7-8448-B9DB-884B65EE216F}">
      <dgm:prSet phldrT="[Text]"/>
      <dgm:spPr/>
      <dgm:t>
        <a:bodyPr/>
        <a:lstStyle/>
        <a:p>
          <a:r>
            <a:rPr lang="en-US" dirty="0" smtClean="0"/>
            <a:t>FLAMMABILITY</a:t>
          </a:r>
          <a:endParaRPr lang="en-US" dirty="0"/>
        </a:p>
      </dgm:t>
    </dgm:pt>
    <dgm:pt modelId="{7B551F29-1CCD-2C49-AFF7-0DC76D734938}" type="parTrans" cxnId="{C726E82E-F825-9F42-92EA-1916C243DD38}">
      <dgm:prSet/>
      <dgm:spPr/>
      <dgm:t>
        <a:bodyPr/>
        <a:lstStyle/>
        <a:p>
          <a:endParaRPr lang="en-US"/>
        </a:p>
      </dgm:t>
    </dgm:pt>
    <dgm:pt modelId="{417F8F04-4EE6-4149-872A-2E2983C372AB}" type="sibTrans" cxnId="{C726E82E-F825-9F42-92EA-1916C243DD38}">
      <dgm:prSet/>
      <dgm:spPr/>
      <dgm:t>
        <a:bodyPr/>
        <a:lstStyle/>
        <a:p>
          <a:endParaRPr lang="en-US"/>
        </a:p>
      </dgm:t>
    </dgm:pt>
    <dgm:pt modelId="{8AFE70CA-DB46-814A-85B0-CCFCB8546C54}">
      <dgm:prSet phldrT="[Text]"/>
      <dgm:spPr/>
      <dgm:t>
        <a:bodyPr/>
        <a:lstStyle/>
        <a:p>
          <a:r>
            <a:rPr lang="en-US" dirty="0" smtClean="0"/>
            <a:t>REACTIVITY</a:t>
          </a:r>
          <a:endParaRPr lang="en-US" dirty="0"/>
        </a:p>
      </dgm:t>
    </dgm:pt>
    <dgm:pt modelId="{5EF4A46D-3397-5C48-BC86-EE7972E4C4FD}" type="parTrans" cxnId="{F3D88220-34F2-2549-A9DA-9C48E8A2FFC6}">
      <dgm:prSet/>
      <dgm:spPr/>
      <dgm:t>
        <a:bodyPr/>
        <a:lstStyle/>
        <a:p>
          <a:endParaRPr lang="en-US"/>
        </a:p>
      </dgm:t>
    </dgm:pt>
    <dgm:pt modelId="{C461FF21-1290-2F4B-98F9-8D47EC852741}" type="sibTrans" cxnId="{F3D88220-34F2-2549-A9DA-9C48E8A2FFC6}">
      <dgm:prSet/>
      <dgm:spPr/>
      <dgm:t>
        <a:bodyPr/>
        <a:lstStyle/>
        <a:p>
          <a:endParaRPr lang="en-US"/>
        </a:p>
      </dgm:t>
    </dgm:pt>
    <dgm:pt modelId="{25FF749E-12E6-4C4D-9A36-4A5D839F15C9}">
      <dgm:prSet phldrT="[Text]" phldr="1"/>
      <dgm:spPr/>
      <dgm:t>
        <a:bodyPr/>
        <a:lstStyle/>
        <a:p>
          <a:endParaRPr lang="en-US"/>
        </a:p>
      </dgm:t>
    </dgm:pt>
    <dgm:pt modelId="{9DAC41C6-351C-7149-B088-3A658E5CA859}" type="parTrans" cxnId="{2B56A961-0924-AA49-A7C1-ADDA8937596E}">
      <dgm:prSet/>
      <dgm:spPr/>
      <dgm:t>
        <a:bodyPr/>
        <a:lstStyle/>
        <a:p>
          <a:endParaRPr lang="en-US"/>
        </a:p>
      </dgm:t>
    </dgm:pt>
    <dgm:pt modelId="{E0D9FE13-7B7F-6A42-8758-4D7CB919F2B1}" type="sibTrans" cxnId="{2B56A961-0924-AA49-A7C1-ADDA8937596E}">
      <dgm:prSet/>
      <dgm:spPr/>
      <dgm:t>
        <a:bodyPr/>
        <a:lstStyle/>
        <a:p>
          <a:endParaRPr lang="en-US"/>
        </a:p>
      </dgm:t>
    </dgm:pt>
    <dgm:pt modelId="{6BE791E9-8C22-094C-99DF-51C9345F1239}">
      <dgm:prSet/>
      <dgm:spPr/>
      <dgm:t>
        <a:bodyPr/>
        <a:lstStyle/>
        <a:p>
          <a:endParaRPr lang="en-US" dirty="0"/>
        </a:p>
      </dgm:t>
    </dgm:pt>
    <dgm:pt modelId="{DCCBA721-3D7A-2E48-BB57-92F018ABE983}" type="parTrans" cxnId="{37D076E5-4F1F-334B-B43B-3F58ACF88E63}">
      <dgm:prSet/>
      <dgm:spPr/>
      <dgm:t>
        <a:bodyPr/>
        <a:lstStyle/>
        <a:p>
          <a:endParaRPr lang="en-US"/>
        </a:p>
      </dgm:t>
    </dgm:pt>
    <dgm:pt modelId="{7BAFCAE4-A444-4D4C-91D9-7356F070FCF0}" type="sibTrans" cxnId="{37D076E5-4F1F-334B-B43B-3F58ACF88E63}">
      <dgm:prSet/>
      <dgm:spPr/>
      <dgm:t>
        <a:bodyPr/>
        <a:lstStyle/>
        <a:p>
          <a:endParaRPr lang="en-US"/>
        </a:p>
      </dgm:t>
    </dgm:pt>
    <dgm:pt modelId="{CD421CCE-60DF-494E-B057-0564C3B1D821}" type="pres">
      <dgm:prSet presAssocID="{8ECF49DB-B195-2944-B5A7-4CF5D585D5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9D9D7D-60F5-3E4A-AD40-F99840738FD5}" type="pres">
      <dgm:prSet presAssocID="{E23DE60D-946D-AB47-B44C-C31FBA7EEA70}" presName="composite" presStyleCnt="0"/>
      <dgm:spPr/>
    </dgm:pt>
    <dgm:pt modelId="{1E522A5E-9214-784A-A9CC-184795EDA714}" type="pres">
      <dgm:prSet presAssocID="{E23DE60D-946D-AB47-B44C-C31FBA7EEA70}" presName="parTx" presStyleLbl="alignNode1" presStyleIdx="0" presStyleCnt="3" custScaleY="156639" custLinFactY="-19679" custLinFactNeighborX="-10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5AA95D-9C8F-414A-8CBB-F3AD376D8882}" type="pres">
      <dgm:prSet presAssocID="{E23DE60D-946D-AB47-B44C-C31FBA7EEA70}" presName="desTx" presStyleLbl="alignAccFollowNode1" presStyleIdx="0" presStyleCnt="3" custScaleY="269406" custLinFactNeighborX="-103" custLinFactNeighborY="50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EE15BF-E4A0-2844-BE58-0AE312284DA8}" type="pres">
      <dgm:prSet presAssocID="{B9A08F2F-23C7-A649-B889-77F820C5272A}" presName="space" presStyleCnt="0"/>
      <dgm:spPr/>
    </dgm:pt>
    <dgm:pt modelId="{2D120332-3814-5742-8590-CC9BA86D0031}" type="pres">
      <dgm:prSet presAssocID="{36DF39B2-02D7-8448-B9DB-884B65EE216F}" presName="composite" presStyleCnt="0"/>
      <dgm:spPr/>
    </dgm:pt>
    <dgm:pt modelId="{0CFAD042-4FBC-9C46-B03F-141AC3B6CC32}" type="pres">
      <dgm:prSet presAssocID="{36DF39B2-02D7-8448-B9DB-884B65EE216F}" presName="parTx" presStyleLbl="alignNode1" presStyleIdx="1" presStyleCnt="3" custScaleY="160355" custLinFactY="-28146" custLinFactNeighborX="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08A53C-2AF7-FB44-ACCD-6E145B66D175}" type="pres">
      <dgm:prSet presAssocID="{36DF39B2-02D7-8448-B9DB-884B65EE216F}" presName="desTx" presStyleLbl="alignAccFollowNode1" presStyleIdx="1" presStyleCnt="3" custScaleY="276605" custLinFactNeighborX="0" custLinFactNeighborY="462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5BDF3-8C80-F54F-A35A-6A3283CBE3C4}" type="pres">
      <dgm:prSet presAssocID="{417F8F04-4EE6-4149-872A-2E2983C372AB}" presName="space" presStyleCnt="0"/>
      <dgm:spPr/>
    </dgm:pt>
    <dgm:pt modelId="{9E4C1718-A18B-EA45-AA67-A570CFB1232D}" type="pres">
      <dgm:prSet presAssocID="{8AFE70CA-DB46-814A-85B0-CCFCB8546C54}" presName="composite" presStyleCnt="0"/>
      <dgm:spPr/>
    </dgm:pt>
    <dgm:pt modelId="{1AE507A9-BFA4-B741-9556-E160D6485C17}" type="pres">
      <dgm:prSet presAssocID="{8AFE70CA-DB46-814A-85B0-CCFCB8546C54}" presName="parTx" presStyleLbl="alignNode1" presStyleIdx="2" presStyleCnt="3" custScaleY="142755" custLinFactY="-45998" custLinFactNeighborX="10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743EE2-0C69-0B4E-84A0-EA2AC2154315}" type="pres">
      <dgm:prSet presAssocID="{8AFE70CA-DB46-814A-85B0-CCFCB8546C54}" presName="desTx" presStyleLbl="alignAccFollowNode1" presStyleIdx="2" presStyleCnt="3" custScaleY="289923" custLinFactNeighborX="103" custLinFactNeighborY="485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736E3C-BB91-6848-BA12-A8162573ED76}" srcId="{E23DE60D-946D-AB47-B44C-C31FBA7EEA70}" destId="{7DD17EA0-200E-094B-8C78-D6740DA0DEE4}" srcOrd="0" destOrd="0" parTransId="{94A1D7CB-51F6-1140-AA28-FD9DF14C424B}" sibTransId="{23B8319E-EB83-7747-8141-D69DA8C49914}"/>
    <dgm:cxn modelId="{F3D88220-34F2-2549-A9DA-9C48E8A2FFC6}" srcId="{8ECF49DB-B195-2944-B5A7-4CF5D585D5A8}" destId="{8AFE70CA-DB46-814A-85B0-CCFCB8546C54}" srcOrd="2" destOrd="0" parTransId="{5EF4A46D-3397-5C48-BC86-EE7972E4C4FD}" sibTransId="{C461FF21-1290-2F4B-98F9-8D47EC852741}"/>
    <dgm:cxn modelId="{0C5D9B22-391D-A94D-9C7C-37ADDD7C3BF2}" type="presOf" srcId="{36DF39B2-02D7-8448-B9DB-884B65EE216F}" destId="{0CFAD042-4FBC-9C46-B03F-141AC3B6CC32}" srcOrd="0" destOrd="0" presId="urn:microsoft.com/office/officeart/2005/8/layout/hList1"/>
    <dgm:cxn modelId="{37DF2F91-6DAD-1946-B3C5-571D3554BCCB}" type="presOf" srcId="{8ECF49DB-B195-2944-B5A7-4CF5D585D5A8}" destId="{CD421CCE-60DF-494E-B057-0564C3B1D821}" srcOrd="0" destOrd="0" presId="urn:microsoft.com/office/officeart/2005/8/layout/hList1"/>
    <dgm:cxn modelId="{37D076E5-4F1F-334B-B43B-3F58ACF88E63}" srcId="{36DF39B2-02D7-8448-B9DB-884B65EE216F}" destId="{6BE791E9-8C22-094C-99DF-51C9345F1239}" srcOrd="0" destOrd="0" parTransId="{DCCBA721-3D7A-2E48-BB57-92F018ABE983}" sibTransId="{7BAFCAE4-A444-4D4C-91D9-7356F070FCF0}"/>
    <dgm:cxn modelId="{2B56A961-0924-AA49-A7C1-ADDA8937596E}" srcId="{8AFE70CA-DB46-814A-85B0-CCFCB8546C54}" destId="{25FF749E-12E6-4C4D-9A36-4A5D839F15C9}" srcOrd="0" destOrd="0" parTransId="{9DAC41C6-351C-7149-B088-3A658E5CA859}" sibTransId="{E0D9FE13-7B7F-6A42-8758-4D7CB919F2B1}"/>
    <dgm:cxn modelId="{E621EDDD-5EEB-AA4A-891A-23E26AB440D1}" type="presOf" srcId="{E23DE60D-946D-AB47-B44C-C31FBA7EEA70}" destId="{1E522A5E-9214-784A-A9CC-184795EDA714}" srcOrd="0" destOrd="0" presId="urn:microsoft.com/office/officeart/2005/8/layout/hList1"/>
    <dgm:cxn modelId="{034F0944-81DD-EB41-ABF7-101340172E15}" type="presOf" srcId="{25FF749E-12E6-4C4D-9A36-4A5D839F15C9}" destId="{A1743EE2-0C69-0B4E-84A0-EA2AC2154315}" srcOrd="0" destOrd="0" presId="urn:microsoft.com/office/officeart/2005/8/layout/hList1"/>
    <dgm:cxn modelId="{697EE8FB-855A-534B-92A8-8C325D42AFDA}" type="presOf" srcId="{6BE791E9-8C22-094C-99DF-51C9345F1239}" destId="{D408A53C-2AF7-FB44-ACCD-6E145B66D175}" srcOrd="0" destOrd="0" presId="urn:microsoft.com/office/officeart/2005/8/layout/hList1"/>
    <dgm:cxn modelId="{C726E82E-F825-9F42-92EA-1916C243DD38}" srcId="{8ECF49DB-B195-2944-B5A7-4CF5D585D5A8}" destId="{36DF39B2-02D7-8448-B9DB-884B65EE216F}" srcOrd="1" destOrd="0" parTransId="{7B551F29-1CCD-2C49-AFF7-0DC76D734938}" sibTransId="{417F8F04-4EE6-4149-872A-2E2983C372AB}"/>
    <dgm:cxn modelId="{E15A4BE0-1248-8D40-B947-0FC22A552764}" srcId="{8ECF49DB-B195-2944-B5A7-4CF5D585D5A8}" destId="{E23DE60D-946D-AB47-B44C-C31FBA7EEA70}" srcOrd="0" destOrd="0" parTransId="{AE204EB9-3461-1846-AC9F-D4D145363856}" sibTransId="{B9A08F2F-23C7-A649-B889-77F820C5272A}"/>
    <dgm:cxn modelId="{F0A43C4A-77EE-CB4E-B416-7BC7FD868832}" type="presOf" srcId="{7DD17EA0-200E-094B-8C78-D6740DA0DEE4}" destId="{1C5AA95D-9C8F-414A-8CBB-F3AD376D8882}" srcOrd="0" destOrd="0" presId="urn:microsoft.com/office/officeart/2005/8/layout/hList1"/>
    <dgm:cxn modelId="{463B51E9-B1D5-1B42-B19B-EA1A7B276B81}" type="presOf" srcId="{8AFE70CA-DB46-814A-85B0-CCFCB8546C54}" destId="{1AE507A9-BFA4-B741-9556-E160D6485C17}" srcOrd="0" destOrd="0" presId="urn:microsoft.com/office/officeart/2005/8/layout/hList1"/>
    <dgm:cxn modelId="{13204A1F-E2B7-1945-92DB-92D7E026C8BB}" type="presParOf" srcId="{CD421CCE-60DF-494E-B057-0564C3B1D821}" destId="{6A9D9D7D-60F5-3E4A-AD40-F99840738FD5}" srcOrd="0" destOrd="0" presId="urn:microsoft.com/office/officeart/2005/8/layout/hList1"/>
    <dgm:cxn modelId="{80F78814-5F8B-444E-9E94-B195CD3DBA6C}" type="presParOf" srcId="{6A9D9D7D-60F5-3E4A-AD40-F99840738FD5}" destId="{1E522A5E-9214-784A-A9CC-184795EDA714}" srcOrd="0" destOrd="0" presId="urn:microsoft.com/office/officeart/2005/8/layout/hList1"/>
    <dgm:cxn modelId="{230C0A42-2F15-4F49-B0C5-68370495F776}" type="presParOf" srcId="{6A9D9D7D-60F5-3E4A-AD40-F99840738FD5}" destId="{1C5AA95D-9C8F-414A-8CBB-F3AD376D8882}" srcOrd="1" destOrd="0" presId="urn:microsoft.com/office/officeart/2005/8/layout/hList1"/>
    <dgm:cxn modelId="{E92E501B-D3ED-2F4F-8FCD-3D40A23EE322}" type="presParOf" srcId="{CD421CCE-60DF-494E-B057-0564C3B1D821}" destId="{44EE15BF-E4A0-2844-BE58-0AE312284DA8}" srcOrd="1" destOrd="0" presId="urn:microsoft.com/office/officeart/2005/8/layout/hList1"/>
    <dgm:cxn modelId="{56C4A8B0-6466-E64E-B8C2-0E1D67F8A0B3}" type="presParOf" srcId="{CD421CCE-60DF-494E-B057-0564C3B1D821}" destId="{2D120332-3814-5742-8590-CC9BA86D0031}" srcOrd="2" destOrd="0" presId="urn:microsoft.com/office/officeart/2005/8/layout/hList1"/>
    <dgm:cxn modelId="{6ED6133C-3707-EA43-A690-94A674E58F1D}" type="presParOf" srcId="{2D120332-3814-5742-8590-CC9BA86D0031}" destId="{0CFAD042-4FBC-9C46-B03F-141AC3B6CC32}" srcOrd="0" destOrd="0" presId="urn:microsoft.com/office/officeart/2005/8/layout/hList1"/>
    <dgm:cxn modelId="{DB2B6673-8979-AA46-8DD7-EF4EAEE62366}" type="presParOf" srcId="{2D120332-3814-5742-8590-CC9BA86D0031}" destId="{D408A53C-2AF7-FB44-ACCD-6E145B66D175}" srcOrd="1" destOrd="0" presId="urn:microsoft.com/office/officeart/2005/8/layout/hList1"/>
    <dgm:cxn modelId="{E0747A6F-F782-2445-BA08-15E237610F7E}" type="presParOf" srcId="{CD421CCE-60DF-494E-B057-0564C3B1D821}" destId="{C515BDF3-8C80-F54F-A35A-6A3283CBE3C4}" srcOrd="3" destOrd="0" presId="urn:microsoft.com/office/officeart/2005/8/layout/hList1"/>
    <dgm:cxn modelId="{3A461C30-C7DE-2643-B3DA-7E338212EF1A}" type="presParOf" srcId="{CD421CCE-60DF-494E-B057-0564C3B1D821}" destId="{9E4C1718-A18B-EA45-AA67-A570CFB1232D}" srcOrd="4" destOrd="0" presId="urn:microsoft.com/office/officeart/2005/8/layout/hList1"/>
    <dgm:cxn modelId="{5DDCDA1F-7AB9-2D4F-B74C-A02496CDBAB1}" type="presParOf" srcId="{9E4C1718-A18B-EA45-AA67-A570CFB1232D}" destId="{1AE507A9-BFA4-B741-9556-E160D6485C17}" srcOrd="0" destOrd="0" presId="urn:microsoft.com/office/officeart/2005/8/layout/hList1"/>
    <dgm:cxn modelId="{EA87767A-90F8-7C4F-9B9E-C6CC81EF371F}" type="presParOf" srcId="{9E4C1718-A18B-EA45-AA67-A570CFB1232D}" destId="{A1743EE2-0C69-0B4E-84A0-EA2AC21543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A61757-04E4-294E-A155-3854A787A22A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DB333CB3-DF4B-974B-89B7-2F820ACF6473}">
      <dgm:prSet phldrT="[Text]"/>
      <dgm:spPr/>
      <dgm:t>
        <a:bodyPr/>
        <a:lstStyle/>
        <a:p>
          <a:r>
            <a:rPr lang="en-US" dirty="0" smtClean="0"/>
            <a:t>Explain other places that you have seen examples of rusting.</a:t>
          </a:r>
          <a:endParaRPr lang="en-US" dirty="0"/>
        </a:p>
      </dgm:t>
    </dgm:pt>
    <dgm:pt modelId="{ED1DAD3B-D2F9-9F4D-A479-75A2127B3F83}" type="parTrans" cxnId="{76F26B46-DBFA-D743-BEA7-E6D4F313F261}">
      <dgm:prSet/>
      <dgm:spPr/>
      <dgm:t>
        <a:bodyPr/>
        <a:lstStyle/>
        <a:p>
          <a:endParaRPr lang="en-US"/>
        </a:p>
      </dgm:t>
    </dgm:pt>
    <dgm:pt modelId="{6396D9B8-0774-1D40-895B-8EFE4CEC878D}" type="sibTrans" cxnId="{76F26B46-DBFA-D743-BEA7-E6D4F313F261}">
      <dgm:prSet/>
      <dgm:spPr/>
      <dgm:t>
        <a:bodyPr/>
        <a:lstStyle/>
        <a:p>
          <a:endParaRPr lang="en-US"/>
        </a:p>
      </dgm:t>
    </dgm:pt>
    <dgm:pt modelId="{32A328D7-4887-DC48-87DC-71B0AB523205}">
      <dgm:prSet phldrT="[Text]" phldr="1"/>
      <dgm:spPr/>
      <dgm:t>
        <a:bodyPr/>
        <a:lstStyle/>
        <a:p>
          <a:endParaRPr lang="en-US"/>
        </a:p>
      </dgm:t>
    </dgm:pt>
    <dgm:pt modelId="{E797369A-E480-2646-A3FD-02AD4DB6CB68}" type="parTrans" cxnId="{D0E5EA2B-AA5E-E34D-BEF6-D78CA889044A}">
      <dgm:prSet/>
      <dgm:spPr/>
      <dgm:t>
        <a:bodyPr/>
        <a:lstStyle/>
        <a:p>
          <a:endParaRPr lang="en-US"/>
        </a:p>
      </dgm:t>
    </dgm:pt>
    <dgm:pt modelId="{A2C8C9C4-138B-4B46-B5DB-B67F7E847D62}" type="sibTrans" cxnId="{D0E5EA2B-AA5E-E34D-BEF6-D78CA889044A}">
      <dgm:prSet/>
      <dgm:spPr/>
      <dgm:t>
        <a:bodyPr/>
        <a:lstStyle/>
        <a:p>
          <a:endParaRPr lang="en-US"/>
        </a:p>
      </dgm:t>
    </dgm:pt>
    <dgm:pt modelId="{11EEC14C-719E-414B-9B59-7EFAF2AB99DA}">
      <dgm:prSet phldrT="[Text]" phldr="1"/>
      <dgm:spPr/>
      <dgm:t>
        <a:bodyPr/>
        <a:lstStyle/>
        <a:p>
          <a:endParaRPr lang="en-US" dirty="0"/>
        </a:p>
      </dgm:t>
    </dgm:pt>
    <dgm:pt modelId="{2A83C4E9-57DB-4140-881C-F8EF336E6158}" type="parTrans" cxnId="{A5DFD76D-8A7D-E24F-B564-E04E2FE7DCBE}">
      <dgm:prSet/>
      <dgm:spPr/>
      <dgm:t>
        <a:bodyPr/>
        <a:lstStyle/>
        <a:p>
          <a:endParaRPr lang="en-US"/>
        </a:p>
      </dgm:t>
    </dgm:pt>
    <dgm:pt modelId="{0EF5EFEB-64B0-3948-B724-C9505B8D5C03}" type="sibTrans" cxnId="{A5DFD76D-8A7D-E24F-B564-E04E2FE7DCBE}">
      <dgm:prSet/>
      <dgm:spPr/>
      <dgm:t>
        <a:bodyPr/>
        <a:lstStyle/>
        <a:p>
          <a:endParaRPr lang="en-US"/>
        </a:p>
      </dgm:t>
    </dgm:pt>
    <dgm:pt modelId="{649B5595-D18D-9C42-8ED8-33823E33F4E5}" type="pres">
      <dgm:prSet presAssocID="{E4A61757-04E4-294E-A155-3854A787A22A}" presName="Name0" presStyleCnt="0">
        <dgm:presLayoutVars>
          <dgm:dir/>
          <dgm:resizeHandles val="exact"/>
        </dgm:presLayoutVars>
      </dgm:prSet>
      <dgm:spPr/>
    </dgm:pt>
    <dgm:pt modelId="{8F426669-450E-B140-9DEE-F962E4E188DF}" type="pres">
      <dgm:prSet presAssocID="{DB333CB3-DF4B-974B-89B7-2F820ACF647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12EFDD-995D-6949-9B48-2F37E9A7D767}" type="pres">
      <dgm:prSet presAssocID="{6396D9B8-0774-1D40-895B-8EFE4CEC878D}" presName="sibTrans" presStyleLbl="sibTrans2D1" presStyleIdx="0" presStyleCnt="2"/>
      <dgm:spPr/>
      <dgm:t>
        <a:bodyPr/>
        <a:lstStyle/>
        <a:p>
          <a:endParaRPr lang="en-US"/>
        </a:p>
      </dgm:t>
    </dgm:pt>
    <dgm:pt modelId="{ED85E89C-C6B4-EE45-A2B7-22882D67AAC3}" type="pres">
      <dgm:prSet presAssocID="{6396D9B8-0774-1D40-895B-8EFE4CEC878D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A2D08D3-A35B-554D-B3E0-B40295C4F429}" type="pres">
      <dgm:prSet presAssocID="{32A328D7-4887-DC48-87DC-71B0AB523205}" presName="node" presStyleLbl="node1" presStyleIdx="1" presStyleCnt="3" custLinFactNeighborX="1207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CEC91E-3A6D-674A-A24D-D5517F30D9D1}" type="pres">
      <dgm:prSet presAssocID="{A2C8C9C4-138B-4B46-B5DB-B67F7E847D6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D248F0E-9072-3142-BA8B-75A2F4D9FCF1}" type="pres">
      <dgm:prSet presAssocID="{A2C8C9C4-138B-4B46-B5DB-B67F7E847D6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1AC78D66-AC2C-5142-B228-6B2FF7392BD0}" type="pres">
      <dgm:prSet presAssocID="{11EEC14C-719E-414B-9B59-7EFAF2AB99D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0E29AB-0D46-BF43-A6D1-BF58439AE15E}" type="presOf" srcId="{6396D9B8-0774-1D40-895B-8EFE4CEC878D}" destId="{F712EFDD-995D-6949-9B48-2F37E9A7D767}" srcOrd="0" destOrd="0" presId="urn:microsoft.com/office/officeart/2005/8/layout/process1"/>
    <dgm:cxn modelId="{BF6DE678-4E52-7144-B67D-BC38B534C9FF}" type="presOf" srcId="{32A328D7-4887-DC48-87DC-71B0AB523205}" destId="{5A2D08D3-A35B-554D-B3E0-B40295C4F429}" srcOrd="0" destOrd="0" presId="urn:microsoft.com/office/officeart/2005/8/layout/process1"/>
    <dgm:cxn modelId="{D0E5EA2B-AA5E-E34D-BEF6-D78CA889044A}" srcId="{E4A61757-04E4-294E-A155-3854A787A22A}" destId="{32A328D7-4887-DC48-87DC-71B0AB523205}" srcOrd="1" destOrd="0" parTransId="{E797369A-E480-2646-A3FD-02AD4DB6CB68}" sibTransId="{A2C8C9C4-138B-4B46-B5DB-B67F7E847D62}"/>
    <dgm:cxn modelId="{76F26B46-DBFA-D743-BEA7-E6D4F313F261}" srcId="{E4A61757-04E4-294E-A155-3854A787A22A}" destId="{DB333CB3-DF4B-974B-89B7-2F820ACF6473}" srcOrd="0" destOrd="0" parTransId="{ED1DAD3B-D2F9-9F4D-A479-75A2127B3F83}" sibTransId="{6396D9B8-0774-1D40-895B-8EFE4CEC878D}"/>
    <dgm:cxn modelId="{AE6D96F8-50BC-D14D-A082-002396154CBD}" type="presOf" srcId="{6396D9B8-0774-1D40-895B-8EFE4CEC878D}" destId="{ED85E89C-C6B4-EE45-A2B7-22882D67AAC3}" srcOrd="1" destOrd="0" presId="urn:microsoft.com/office/officeart/2005/8/layout/process1"/>
    <dgm:cxn modelId="{FE384C67-D163-9545-9D6D-1FE1AC57E0B8}" type="presOf" srcId="{11EEC14C-719E-414B-9B59-7EFAF2AB99DA}" destId="{1AC78D66-AC2C-5142-B228-6B2FF7392BD0}" srcOrd="0" destOrd="0" presId="urn:microsoft.com/office/officeart/2005/8/layout/process1"/>
    <dgm:cxn modelId="{D96AA3A5-B1DA-A943-ADE2-B2FB4766B3B6}" type="presOf" srcId="{A2C8C9C4-138B-4B46-B5DB-B67F7E847D62}" destId="{EFCEC91E-3A6D-674A-A24D-D5517F30D9D1}" srcOrd="0" destOrd="0" presId="urn:microsoft.com/office/officeart/2005/8/layout/process1"/>
    <dgm:cxn modelId="{4E19A234-F55A-2D4A-B7B3-9F7169B27D69}" type="presOf" srcId="{DB333CB3-DF4B-974B-89B7-2F820ACF6473}" destId="{8F426669-450E-B140-9DEE-F962E4E188DF}" srcOrd="0" destOrd="0" presId="urn:microsoft.com/office/officeart/2005/8/layout/process1"/>
    <dgm:cxn modelId="{A5DFD76D-8A7D-E24F-B564-E04E2FE7DCBE}" srcId="{E4A61757-04E4-294E-A155-3854A787A22A}" destId="{11EEC14C-719E-414B-9B59-7EFAF2AB99DA}" srcOrd="2" destOrd="0" parTransId="{2A83C4E9-57DB-4140-881C-F8EF336E6158}" sibTransId="{0EF5EFEB-64B0-3948-B724-C9505B8D5C03}"/>
    <dgm:cxn modelId="{B101EAD2-7303-0149-853F-899088D8F82F}" type="presOf" srcId="{E4A61757-04E4-294E-A155-3854A787A22A}" destId="{649B5595-D18D-9C42-8ED8-33823E33F4E5}" srcOrd="0" destOrd="0" presId="urn:microsoft.com/office/officeart/2005/8/layout/process1"/>
    <dgm:cxn modelId="{04995210-A6D0-AC4D-8383-1F32FC76B011}" type="presOf" srcId="{A2C8C9C4-138B-4B46-B5DB-B67F7E847D62}" destId="{4D248F0E-9072-3142-BA8B-75A2F4D9FCF1}" srcOrd="1" destOrd="0" presId="urn:microsoft.com/office/officeart/2005/8/layout/process1"/>
    <dgm:cxn modelId="{F0A8DD8C-8884-3D40-97CB-5FD18F3981F8}" type="presParOf" srcId="{649B5595-D18D-9C42-8ED8-33823E33F4E5}" destId="{8F426669-450E-B140-9DEE-F962E4E188DF}" srcOrd="0" destOrd="0" presId="urn:microsoft.com/office/officeart/2005/8/layout/process1"/>
    <dgm:cxn modelId="{13CA655E-6B53-6647-B5BA-B01197784006}" type="presParOf" srcId="{649B5595-D18D-9C42-8ED8-33823E33F4E5}" destId="{F712EFDD-995D-6949-9B48-2F37E9A7D767}" srcOrd="1" destOrd="0" presId="urn:microsoft.com/office/officeart/2005/8/layout/process1"/>
    <dgm:cxn modelId="{DAB0A2B3-CA55-0142-B1B4-09CA82EF01EC}" type="presParOf" srcId="{F712EFDD-995D-6949-9B48-2F37E9A7D767}" destId="{ED85E89C-C6B4-EE45-A2B7-22882D67AAC3}" srcOrd="0" destOrd="0" presId="urn:microsoft.com/office/officeart/2005/8/layout/process1"/>
    <dgm:cxn modelId="{FDBA839D-CD0F-ED41-8292-52AC6CB5BE1F}" type="presParOf" srcId="{649B5595-D18D-9C42-8ED8-33823E33F4E5}" destId="{5A2D08D3-A35B-554D-B3E0-B40295C4F429}" srcOrd="2" destOrd="0" presId="urn:microsoft.com/office/officeart/2005/8/layout/process1"/>
    <dgm:cxn modelId="{1F63938B-93C3-4C40-9DAE-35388A67CFCF}" type="presParOf" srcId="{649B5595-D18D-9C42-8ED8-33823E33F4E5}" destId="{EFCEC91E-3A6D-674A-A24D-D5517F30D9D1}" srcOrd="3" destOrd="0" presId="urn:microsoft.com/office/officeart/2005/8/layout/process1"/>
    <dgm:cxn modelId="{4CB53B04-82FF-DB46-B193-F27897C6C8E5}" type="presParOf" srcId="{EFCEC91E-3A6D-674A-A24D-D5517F30D9D1}" destId="{4D248F0E-9072-3142-BA8B-75A2F4D9FCF1}" srcOrd="0" destOrd="0" presId="urn:microsoft.com/office/officeart/2005/8/layout/process1"/>
    <dgm:cxn modelId="{5210F576-D22E-4C41-8A4D-586C07041CC7}" type="presParOf" srcId="{649B5595-D18D-9C42-8ED8-33823E33F4E5}" destId="{1AC78D66-AC2C-5142-B228-6B2FF7392BD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192A0A-0A8E-5A47-9B0E-33DB1E0D19DA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C889C3-A849-C74A-B7BC-6D3A62D91F65}">
      <dgm:prSet phldrT="[Text]"/>
      <dgm:spPr/>
      <dgm:t>
        <a:bodyPr/>
        <a:lstStyle/>
        <a:p>
          <a:r>
            <a:rPr lang="en-US" dirty="0" smtClean="0"/>
            <a:t>Bending an iron nail is a ______ change.</a:t>
          </a:r>
          <a:endParaRPr lang="en-US" dirty="0"/>
        </a:p>
      </dgm:t>
    </dgm:pt>
    <dgm:pt modelId="{92AC12EC-7049-C742-8CB4-4790DA5A0FFD}" type="parTrans" cxnId="{AC6B694C-3803-234C-BB1F-A1AE1070F343}">
      <dgm:prSet/>
      <dgm:spPr/>
      <dgm:t>
        <a:bodyPr/>
        <a:lstStyle/>
        <a:p>
          <a:endParaRPr lang="en-US"/>
        </a:p>
      </dgm:t>
    </dgm:pt>
    <dgm:pt modelId="{AC444619-C4AE-CD48-B76F-47152D3ACA4F}" type="sibTrans" cxnId="{AC6B694C-3803-234C-BB1F-A1AE1070F343}">
      <dgm:prSet/>
      <dgm:spPr/>
      <dgm:t>
        <a:bodyPr/>
        <a:lstStyle/>
        <a:p>
          <a:endParaRPr lang="en-US"/>
        </a:p>
      </dgm:t>
    </dgm:pt>
    <dgm:pt modelId="{E0EDA5B8-8404-2846-81B4-3CE5C19A0E10}">
      <dgm:prSet phldrT="[Text]"/>
      <dgm:spPr/>
      <dgm:t>
        <a:bodyPr/>
        <a:lstStyle/>
        <a:p>
          <a:r>
            <a:rPr lang="en-US" dirty="0" smtClean="0"/>
            <a:t>A snowman melting is a _____ change.</a:t>
          </a:r>
          <a:endParaRPr lang="en-US" dirty="0"/>
        </a:p>
      </dgm:t>
    </dgm:pt>
    <dgm:pt modelId="{3C955AF7-C9A0-574C-89E1-4E36ABBE1090}" type="parTrans" cxnId="{DAC399E4-3DD8-C84F-BAA8-6F0EF0B4B974}">
      <dgm:prSet/>
      <dgm:spPr/>
      <dgm:t>
        <a:bodyPr/>
        <a:lstStyle/>
        <a:p>
          <a:endParaRPr lang="en-US"/>
        </a:p>
      </dgm:t>
    </dgm:pt>
    <dgm:pt modelId="{FBDFA198-BE6B-2C44-9946-9DF619DCF143}" type="sibTrans" cxnId="{DAC399E4-3DD8-C84F-BAA8-6F0EF0B4B974}">
      <dgm:prSet/>
      <dgm:spPr/>
      <dgm:t>
        <a:bodyPr/>
        <a:lstStyle/>
        <a:p>
          <a:endParaRPr lang="en-US"/>
        </a:p>
      </dgm:t>
    </dgm:pt>
    <dgm:pt modelId="{5FD39A6D-0D5C-6A48-97FA-C4FBA877173D}">
      <dgm:prSet phldrT="[Text]"/>
      <dgm:spPr/>
      <dgm:t>
        <a:bodyPr/>
        <a:lstStyle/>
        <a:p>
          <a:r>
            <a:rPr lang="en-US" dirty="0" smtClean="0"/>
            <a:t>Making lemonade is a ______ change.</a:t>
          </a:r>
          <a:endParaRPr lang="en-US" dirty="0"/>
        </a:p>
      </dgm:t>
    </dgm:pt>
    <dgm:pt modelId="{25125559-371E-4348-82CD-325969276955}" type="parTrans" cxnId="{4440DE32-3FA7-1D41-9DFD-7491B8BFCC04}">
      <dgm:prSet/>
      <dgm:spPr/>
      <dgm:t>
        <a:bodyPr/>
        <a:lstStyle/>
        <a:p>
          <a:endParaRPr lang="en-US"/>
        </a:p>
      </dgm:t>
    </dgm:pt>
    <dgm:pt modelId="{E1AEFB51-D341-384B-B9B0-205C5EA57CCE}" type="sibTrans" cxnId="{4440DE32-3FA7-1D41-9DFD-7491B8BFCC04}">
      <dgm:prSet/>
      <dgm:spPr/>
      <dgm:t>
        <a:bodyPr/>
        <a:lstStyle/>
        <a:p>
          <a:endParaRPr lang="en-US"/>
        </a:p>
      </dgm:t>
    </dgm:pt>
    <dgm:pt modelId="{EC0D5FDA-FD65-BD4E-B4F1-03B610043DEC}">
      <dgm:prSet/>
      <dgm:spPr/>
      <dgm:t>
        <a:bodyPr/>
        <a:lstStyle/>
        <a:p>
          <a:r>
            <a:rPr lang="en-US" dirty="0" smtClean="0"/>
            <a:t>Burning paper is a _______ change.</a:t>
          </a:r>
          <a:endParaRPr lang="en-US" dirty="0"/>
        </a:p>
      </dgm:t>
    </dgm:pt>
    <dgm:pt modelId="{C1F52D5C-E0FB-1C49-B2AD-C3AAD8D785BE}" type="parTrans" cxnId="{8A32DFF8-273F-8A4E-8D22-D05D5FCD3B4F}">
      <dgm:prSet/>
      <dgm:spPr/>
      <dgm:t>
        <a:bodyPr/>
        <a:lstStyle/>
        <a:p>
          <a:endParaRPr lang="en-US"/>
        </a:p>
      </dgm:t>
    </dgm:pt>
    <dgm:pt modelId="{102BFFBA-CE9D-C642-B532-054433CD5616}" type="sibTrans" cxnId="{8A32DFF8-273F-8A4E-8D22-D05D5FCD3B4F}">
      <dgm:prSet/>
      <dgm:spPr/>
      <dgm:t>
        <a:bodyPr/>
        <a:lstStyle/>
        <a:p>
          <a:endParaRPr lang="en-US"/>
        </a:p>
      </dgm:t>
    </dgm:pt>
    <dgm:pt modelId="{243E37F5-21EE-B644-8C36-1886D0B363FC}" type="pres">
      <dgm:prSet presAssocID="{57192A0A-0A8E-5A47-9B0E-33DB1E0D19D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4E972B-C5EE-E54A-9824-10C6DD523C0A}" type="pres">
      <dgm:prSet presAssocID="{4FC889C3-A849-C74A-B7BC-6D3A62D91F65}" presName="parentLin" presStyleCnt="0"/>
      <dgm:spPr/>
    </dgm:pt>
    <dgm:pt modelId="{4C52114C-4BF6-9B4E-990C-B4CD07FD2808}" type="pres">
      <dgm:prSet presAssocID="{4FC889C3-A849-C74A-B7BC-6D3A62D91F65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3927BC5B-9F51-7C4B-B7EB-505C4911B408}" type="pres">
      <dgm:prSet presAssocID="{4FC889C3-A849-C74A-B7BC-6D3A62D91F65}" presName="parentText" presStyleLbl="node1" presStyleIdx="0" presStyleCnt="4" custScaleX="91576" custScaleY="117898" custLinFactNeighborX="84245" custLinFactNeighborY="-835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4BF860-CAC5-BA4C-917E-F4D3C241809F}" type="pres">
      <dgm:prSet presAssocID="{4FC889C3-A849-C74A-B7BC-6D3A62D91F65}" presName="negativeSpace" presStyleCnt="0"/>
      <dgm:spPr/>
    </dgm:pt>
    <dgm:pt modelId="{DBB78D56-63AB-7B47-8991-AE06112DAE45}" type="pres">
      <dgm:prSet presAssocID="{4FC889C3-A849-C74A-B7BC-6D3A62D91F65}" presName="childText" presStyleLbl="conFgAcc1" presStyleIdx="0" presStyleCnt="4" custLinFactY="-26801" custLinFactNeighborX="763" custLinFactNeighborY="-100000">
        <dgm:presLayoutVars>
          <dgm:bulletEnabled val="1"/>
        </dgm:presLayoutVars>
      </dgm:prSet>
      <dgm:spPr/>
    </dgm:pt>
    <dgm:pt modelId="{AA4D556C-1BAC-2B4D-9555-BA5F0338A298}" type="pres">
      <dgm:prSet presAssocID="{AC444619-C4AE-CD48-B76F-47152D3ACA4F}" presName="spaceBetweenRectangles" presStyleCnt="0"/>
      <dgm:spPr/>
    </dgm:pt>
    <dgm:pt modelId="{D111A93E-0045-794D-A6D5-BBB5BF99285E}" type="pres">
      <dgm:prSet presAssocID="{EC0D5FDA-FD65-BD4E-B4F1-03B610043DEC}" presName="parentLin" presStyleCnt="0"/>
      <dgm:spPr/>
    </dgm:pt>
    <dgm:pt modelId="{B66A2386-B666-FF4A-9892-6F0A6D9D9918}" type="pres">
      <dgm:prSet presAssocID="{EC0D5FDA-FD65-BD4E-B4F1-03B610043DE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7AFFFBF3-005A-F447-BF39-9E9A6FF05220}" type="pres">
      <dgm:prSet presAssocID="{EC0D5FDA-FD65-BD4E-B4F1-03B610043DE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22BB3B-3302-3B45-AB72-A4AAEA6377AB}" type="pres">
      <dgm:prSet presAssocID="{EC0D5FDA-FD65-BD4E-B4F1-03B610043DEC}" presName="negativeSpace" presStyleCnt="0"/>
      <dgm:spPr/>
    </dgm:pt>
    <dgm:pt modelId="{8B591E32-0215-E54F-809C-EF748D59C307}" type="pres">
      <dgm:prSet presAssocID="{EC0D5FDA-FD65-BD4E-B4F1-03B610043DEC}" presName="childText" presStyleLbl="conFgAcc1" presStyleIdx="1" presStyleCnt="4">
        <dgm:presLayoutVars>
          <dgm:bulletEnabled val="1"/>
        </dgm:presLayoutVars>
      </dgm:prSet>
      <dgm:spPr/>
    </dgm:pt>
    <dgm:pt modelId="{2964AC73-F5C2-0A48-8534-C2B9E8C57AB6}" type="pres">
      <dgm:prSet presAssocID="{102BFFBA-CE9D-C642-B532-054433CD5616}" presName="spaceBetweenRectangles" presStyleCnt="0"/>
      <dgm:spPr/>
    </dgm:pt>
    <dgm:pt modelId="{472B7BA3-7245-D841-97FC-87994830775F}" type="pres">
      <dgm:prSet presAssocID="{E0EDA5B8-8404-2846-81B4-3CE5C19A0E10}" presName="parentLin" presStyleCnt="0"/>
      <dgm:spPr/>
    </dgm:pt>
    <dgm:pt modelId="{1CAAB11D-9C2F-274B-B640-2DAF5710406F}" type="pres">
      <dgm:prSet presAssocID="{E0EDA5B8-8404-2846-81B4-3CE5C19A0E10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443A2848-3CC9-684A-854F-E3360C7E437C}" type="pres">
      <dgm:prSet presAssocID="{E0EDA5B8-8404-2846-81B4-3CE5C19A0E1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60E0E-1B67-134E-BA53-7805C935ECFB}" type="pres">
      <dgm:prSet presAssocID="{E0EDA5B8-8404-2846-81B4-3CE5C19A0E10}" presName="negativeSpace" presStyleCnt="0"/>
      <dgm:spPr/>
    </dgm:pt>
    <dgm:pt modelId="{FF052D88-2B3B-704A-8149-9E6BCFDF0A08}" type="pres">
      <dgm:prSet presAssocID="{E0EDA5B8-8404-2846-81B4-3CE5C19A0E10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8E74F4-8CCB-4943-B6BC-37999B8FA980}" type="pres">
      <dgm:prSet presAssocID="{FBDFA198-BE6B-2C44-9946-9DF619DCF143}" presName="spaceBetweenRectangles" presStyleCnt="0"/>
      <dgm:spPr/>
    </dgm:pt>
    <dgm:pt modelId="{8A16175C-6D52-FE41-895F-18BF11857969}" type="pres">
      <dgm:prSet presAssocID="{5FD39A6D-0D5C-6A48-97FA-C4FBA877173D}" presName="parentLin" presStyleCnt="0"/>
      <dgm:spPr/>
    </dgm:pt>
    <dgm:pt modelId="{E7123CD0-593F-AB45-988F-10C272A20BDB}" type="pres">
      <dgm:prSet presAssocID="{5FD39A6D-0D5C-6A48-97FA-C4FBA877173D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3EDF8F97-5A20-534F-B3CC-CBD5A158A67A}" type="pres">
      <dgm:prSet presAssocID="{5FD39A6D-0D5C-6A48-97FA-C4FBA877173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CB13F1-6E79-4C49-AA12-06C1A1333272}" type="pres">
      <dgm:prSet presAssocID="{5FD39A6D-0D5C-6A48-97FA-C4FBA877173D}" presName="negativeSpace" presStyleCnt="0"/>
      <dgm:spPr/>
    </dgm:pt>
    <dgm:pt modelId="{7E6BF4EC-2EDA-BE49-8FB1-5F0F0659EEBF}" type="pres">
      <dgm:prSet presAssocID="{5FD39A6D-0D5C-6A48-97FA-C4FBA877173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440DE32-3FA7-1D41-9DFD-7491B8BFCC04}" srcId="{57192A0A-0A8E-5A47-9B0E-33DB1E0D19DA}" destId="{5FD39A6D-0D5C-6A48-97FA-C4FBA877173D}" srcOrd="3" destOrd="0" parTransId="{25125559-371E-4348-82CD-325969276955}" sibTransId="{E1AEFB51-D341-384B-B9B0-205C5EA57CCE}"/>
    <dgm:cxn modelId="{B221200B-648A-B946-95B7-C468DC0E9535}" type="presOf" srcId="{4FC889C3-A849-C74A-B7BC-6D3A62D91F65}" destId="{4C52114C-4BF6-9B4E-990C-B4CD07FD2808}" srcOrd="0" destOrd="0" presId="urn:microsoft.com/office/officeart/2005/8/layout/list1"/>
    <dgm:cxn modelId="{48B11FEA-C0E0-8A4F-BF22-43B835779975}" type="presOf" srcId="{5FD39A6D-0D5C-6A48-97FA-C4FBA877173D}" destId="{E7123CD0-593F-AB45-988F-10C272A20BDB}" srcOrd="0" destOrd="0" presId="urn:microsoft.com/office/officeart/2005/8/layout/list1"/>
    <dgm:cxn modelId="{8A32DFF8-273F-8A4E-8D22-D05D5FCD3B4F}" srcId="{57192A0A-0A8E-5A47-9B0E-33DB1E0D19DA}" destId="{EC0D5FDA-FD65-BD4E-B4F1-03B610043DEC}" srcOrd="1" destOrd="0" parTransId="{C1F52D5C-E0FB-1C49-B2AD-C3AAD8D785BE}" sibTransId="{102BFFBA-CE9D-C642-B532-054433CD5616}"/>
    <dgm:cxn modelId="{023F05BD-1E7F-A34B-8D1D-C2B38466D45B}" type="presOf" srcId="{5FD39A6D-0D5C-6A48-97FA-C4FBA877173D}" destId="{3EDF8F97-5A20-534F-B3CC-CBD5A158A67A}" srcOrd="1" destOrd="0" presId="urn:microsoft.com/office/officeart/2005/8/layout/list1"/>
    <dgm:cxn modelId="{560187DC-9D43-6243-98B3-83D38A9CA0FF}" type="presOf" srcId="{57192A0A-0A8E-5A47-9B0E-33DB1E0D19DA}" destId="{243E37F5-21EE-B644-8C36-1886D0B363FC}" srcOrd="0" destOrd="0" presId="urn:microsoft.com/office/officeart/2005/8/layout/list1"/>
    <dgm:cxn modelId="{FA755477-685F-014D-A946-6898B6EBD1A8}" type="presOf" srcId="{4FC889C3-A849-C74A-B7BC-6D3A62D91F65}" destId="{3927BC5B-9F51-7C4B-B7EB-505C4911B408}" srcOrd="1" destOrd="0" presId="urn:microsoft.com/office/officeart/2005/8/layout/list1"/>
    <dgm:cxn modelId="{7A8C0651-8019-5144-887D-E3D70F6C9099}" type="presOf" srcId="{EC0D5FDA-FD65-BD4E-B4F1-03B610043DEC}" destId="{B66A2386-B666-FF4A-9892-6F0A6D9D9918}" srcOrd="0" destOrd="0" presId="urn:microsoft.com/office/officeart/2005/8/layout/list1"/>
    <dgm:cxn modelId="{AC6B694C-3803-234C-BB1F-A1AE1070F343}" srcId="{57192A0A-0A8E-5A47-9B0E-33DB1E0D19DA}" destId="{4FC889C3-A849-C74A-B7BC-6D3A62D91F65}" srcOrd="0" destOrd="0" parTransId="{92AC12EC-7049-C742-8CB4-4790DA5A0FFD}" sibTransId="{AC444619-C4AE-CD48-B76F-47152D3ACA4F}"/>
    <dgm:cxn modelId="{DAC399E4-3DD8-C84F-BAA8-6F0EF0B4B974}" srcId="{57192A0A-0A8E-5A47-9B0E-33DB1E0D19DA}" destId="{E0EDA5B8-8404-2846-81B4-3CE5C19A0E10}" srcOrd="2" destOrd="0" parTransId="{3C955AF7-C9A0-574C-89E1-4E36ABBE1090}" sibTransId="{FBDFA198-BE6B-2C44-9946-9DF619DCF143}"/>
    <dgm:cxn modelId="{5FA7616D-2294-5744-AF93-BF57BE3009C9}" type="presOf" srcId="{EC0D5FDA-FD65-BD4E-B4F1-03B610043DEC}" destId="{7AFFFBF3-005A-F447-BF39-9E9A6FF05220}" srcOrd="1" destOrd="0" presId="urn:microsoft.com/office/officeart/2005/8/layout/list1"/>
    <dgm:cxn modelId="{DB284E46-AD80-4A44-860F-93216FD5C37C}" type="presOf" srcId="{E0EDA5B8-8404-2846-81B4-3CE5C19A0E10}" destId="{443A2848-3CC9-684A-854F-E3360C7E437C}" srcOrd="1" destOrd="0" presId="urn:microsoft.com/office/officeart/2005/8/layout/list1"/>
    <dgm:cxn modelId="{8BE3B806-0A91-194F-B020-42D6E259694C}" type="presOf" srcId="{E0EDA5B8-8404-2846-81B4-3CE5C19A0E10}" destId="{1CAAB11D-9C2F-274B-B640-2DAF5710406F}" srcOrd="0" destOrd="0" presId="urn:microsoft.com/office/officeart/2005/8/layout/list1"/>
    <dgm:cxn modelId="{C6611012-142A-164A-8CC2-9ABB88A80847}" type="presParOf" srcId="{243E37F5-21EE-B644-8C36-1886D0B363FC}" destId="{D64E972B-C5EE-E54A-9824-10C6DD523C0A}" srcOrd="0" destOrd="0" presId="urn:microsoft.com/office/officeart/2005/8/layout/list1"/>
    <dgm:cxn modelId="{76765BE1-F368-2848-80B0-306F4D132BF5}" type="presParOf" srcId="{D64E972B-C5EE-E54A-9824-10C6DD523C0A}" destId="{4C52114C-4BF6-9B4E-990C-B4CD07FD2808}" srcOrd="0" destOrd="0" presId="urn:microsoft.com/office/officeart/2005/8/layout/list1"/>
    <dgm:cxn modelId="{AE6D26D5-4D10-3742-A1C6-2559B23EFCBD}" type="presParOf" srcId="{D64E972B-C5EE-E54A-9824-10C6DD523C0A}" destId="{3927BC5B-9F51-7C4B-B7EB-505C4911B408}" srcOrd="1" destOrd="0" presId="urn:microsoft.com/office/officeart/2005/8/layout/list1"/>
    <dgm:cxn modelId="{9D2E96A7-4570-9141-B06C-21722E43B1C0}" type="presParOf" srcId="{243E37F5-21EE-B644-8C36-1886D0B363FC}" destId="{E94BF860-CAC5-BA4C-917E-F4D3C241809F}" srcOrd="1" destOrd="0" presId="urn:microsoft.com/office/officeart/2005/8/layout/list1"/>
    <dgm:cxn modelId="{2141F863-CE6C-5342-9C91-AFF47A25D559}" type="presParOf" srcId="{243E37F5-21EE-B644-8C36-1886D0B363FC}" destId="{DBB78D56-63AB-7B47-8991-AE06112DAE45}" srcOrd="2" destOrd="0" presId="urn:microsoft.com/office/officeart/2005/8/layout/list1"/>
    <dgm:cxn modelId="{D71D8106-64F1-6E45-B00B-CFBCC81A7276}" type="presParOf" srcId="{243E37F5-21EE-B644-8C36-1886D0B363FC}" destId="{AA4D556C-1BAC-2B4D-9555-BA5F0338A298}" srcOrd="3" destOrd="0" presId="urn:microsoft.com/office/officeart/2005/8/layout/list1"/>
    <dgm:cxn modelId="{43DBBA7C-FD84-9E42-9AD8-D697B7DD0C53}" type="presParOf" srcId="{243E37F5-21EE-B644-8C36-1886D0B363FC}" destId="{D111A93E-0045-794D-A6D5-BBB5BF99285E}" srcOrd="4" destOrd="0" presId="urn:microsoft.com/office/officeart/2005/8/layout/list1"/>
    <dgm:cxn modelId="{8C78140A-E9A1-3142-9499-088450368229}" type="presParOf" srcId="{D111A93E-0045-794D-A6D5-BBB5BF99285E}" destId="{B66A2386-B666-FF4A-9892-6F0A6D9D9918}" srcOrd="0" destOrd="0" presId="urn:microsoft.com/office/officeart/2005/8/layout/list1"/>
    <dgm:cxn modelId="{A90F4865-D474-AF4E-80C3-2F542DFD1B48}" type="presParOf" srcId="{D111A93E-0045-794D-A6D5-BBB5BF99285E}" destId="{7AFFFBF3-005A-F447-BF39-9E9A6FF05220}" srcOrd="1" destOrd="0" presId="urn:microsoft.com/office/officeart/2005/8/layout/list1"/>
    <dgm:cxn modelId="{9E58A1CD-EDD5-DA48-8CF5-2A3D593E81A1}" type="presParOf" srcId="{243E37F5-21EE-B644-8C36-1886D0B363FC}" destId="{5822BB3B-3302-3B45-AB72-A4AAEA6377AB}" srcOrd="5" destOrd="0" presId="urn:microsoft.com/office/officeart/2005/8/layout/list1"/>
    <dgm:cxn modelId="{C62D3D4D-8D8D-394F-8CF9-AEDAFD5F16A4}" type="presParOf" srcId="{243E37F5-21EE-B644-8C36-1886D0B363FC}" destId="{8B591E32-0215-E54F-809C-EF748D59C307}" srcOrd="6" destOrd="0" presId="urn:microsoft.com/office/officeart/2005/8/layout/list1"/>
    <dgm:cxn modelId="{B6ACFD9B-5517-6F41-8AB9-BC62F892F5D3}" type="presParOf" srcId="{243E37F5-21EE-B644-8C36-1886D0B363FC}" destId="{2964AC73-F5C2-0A48-8534-C2B9E8C57AB6}" srcOrd="7" destOrd="0" presId="urn:microsoft.com/office/officeart/2005/8/layout/list1"/>
    <dgm:cxn modelId="{B9FA6BAB-1017-FC4B-AB6F-4E475939D146}" type="presParOf" srcId="{243E37F5-21EE-B644-8C36-1886D0B363FC}" destId="{472B7BA3-7245-D841-97FC-87994830775F}" srcOrd="8" destOrd="0" presId="urn:microsoft.com/office/officeart/2005/8/layout/list1"/>
    <dgm:cxn modelId="{3C67415F-B32A-EB44-A17B-0FB5CF8ED740}" type="presParOf" srcId="{472B7BA3-7245-D841-97FC-87994830775F}" destId="{1CAAB11D-9C2F-274B-B640-2DAF5710406F}" srcOrd="0" destOrd="0" presId="urn:microsoft.com/office/officeart/2005/8/layout/list1"/>
    <dgm:cxn modelId="{AB9A4026-9A89-8D4E-B2DC-528E6C993472}" type="presParOf" srcId="{472B7BA3-7245-D841-97FC-87994830775F}" destId="{443A2848-3CC9-684A-854F-E3360C7E437C}" srcOrd="1" destOrd="0" presId="urn:microsoft.com/office/officeart/2005/8/layout/list1"/>
    <dgm:cxn modelId="{1328BF8D-A8D4-8247-AF7E-E223717676AB}" type="presParOf" srcId="{243E37F5-21EE-B644-8C36-1886D0B363FC}" destId="{54060E0E-1B67-134E-BA53-7805C935ECFB}" srcOrd="9" destOrd="0" presId="urn:microsoft.com/office/officeart/2005/8/layout/list1"/>
    <dgm:cxn modelId="{4C44C130-5DCA-0B42-9C52-22EF1881019D}" type="presParOf" srcId="{243E37F5-21EE-B644-8C36-1886D0B363FC}" destId="{FF052D88-2B3B-704A-8149-9E6BCFDF0A08}" srcOrd="10" destOrd="0" presId="urn:microsoft.com/office/officeart/2005/8/layout/list1"/>
    <dgm:cxn modelId="{D26DFC0E-AB49-7D42-94C8-4221C3A1D66D}" type="presParOf" srcId="{243E37F5-21EE-B644-8C36-1886D0B363FC}" destId="{768E74F4-8CCB-4943-B6BC-37999B8FA980}" srcOrd="11" destOrd="0" presId="urn:microsoft.com/office/officeart/2005/8/layout/list1"/>
    <dgm:cxn modelId="{AC65F3C4-8DF6-7340-91AB-223A3E582188}" type="presParOf" srcId="{243E37F5-21EE-B644-8C36-1886D0B363FC}" destId="{8A16175C-6D52-FE41-895F-18BF11857969}" srcOrd="12" destOrd="0" presId="urn:microsoft.com/office/officeart/2005/8/layout/list1"/>
    <dgm:cxn modelId="{BD3CE105-3136-0546-BC8C-C4B823516D44}" type="presParOf" srcId="{8A16175C-6D52-FE41-895F-18BF11857969}" destId="{E7123CD0-593F-AB45-988F-10C272A20BDB}" srcOrd="0" destOrd="0" presId="urn:microsoft.com/office/officeart/2005/8/layout/list1"/>
    <dgm:cxn modelId="{7B835ECA-3D26-8C4C-B60F-3BE38879F1FD}" type="presParOf" srcId="{8A16175C-6D52-FE41-895F-18BF11857969}" destId="{3EDF8F97-5A20-534F-B3CC-CBD5A158A67A}" srcOrd="1" destOrd="0" presId="urn:microsoft.com/office/officeart/2005/8/layout/list1"/>
    <dgm:cxn modelId="{041BA7A7-3E44-294C-93FC-4EA79E1B8527}" type="presParOf" srcId="{243E37F5-21EE-B644-8C36-1886D0B363FC}" destId="{77CB13F1-6E79-4C49-AA12-06C1A1333272}" srcOrd="13" destOrd="0" presId="urn:microsoft.com/office/officeart/2005/8/layout/list1"/>
    <dgm:cxn modelId="{4DFD244E-72EA-2244-B614-FDDEAD59C469}" type="presParOf" srcId="{243E37F5-21EE-B644-8C36-1886D0B363FC}" destId="{7E6BF4EC-2EDA-BE49-8FB1-5F0F0659EEB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B3C55B-02E6-D64D-BFDB-89AA1F7D3DC0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0"/>
      <dgm:spPr/>
    </dgm:pt>
    <dgm:pt modelId="{8410F8BD-962B-6641-9B02-E43E0B2DAC53}">
      <dgm:prSet phldrT="[Text]" phldr="1"/>
      <dgm:spPr/>
      <dgm:t>
        <a:bodyPr/>
        <a:lstStyle/>
        <a:p>
          <a:endParaRPr lang="en-US"/>
        </a:p>
      </dgm:t>
    </dgm:pt>
    <dgm:pt modelId="{2079EE02-BB13-034D-B7CE-8EA2B0DC00BF}" type="parTrans" cxnId="{7F805552-D31E-5C4F-82FE-1326A7D2BA8B}">
      <dgm:prSet/>
      <dgm:spPr/>
      <dgm:t>
        <a:bodyPr/>
        <a:lstStyle/>
        <a:p>
          <a:endParaRPr lang="en-US"/>
        </a:p>
      </dgm:t>
    </dgm:pt>
    <dgm:pt modelId="{B9822B4A-5B5D-5B4B-AB42-F8AF2DA73688}" type="sibTrans" cxnId="{7F805552-D31E-5C4F-82FE-1326A7D2BA8B}">
      <dgm:prSet/>
      <dgm:spPr/>
      <dgm:t>
        <a:bodyPr/>
        <a:lstStyle/>
        <a:p>
          <a:endParaRPr lang="en-US"/>
        </a:p>
      </dgm:t>
    </dgm:pt>
    <dgm:pt modelId="{184D923D-22B0-5E4D-A5DE-D522038A4616}">
      <dgm:prSet phldrT="[Text]" phldr="1"/>
      <dgm:spPr/>
      <dgm:t>
        <a:bodyPr/>
        <a:lstStyle/>
        <a:p>
          <a:endParaRPr lang="en-US"/>
        </a:p>
      </dgm:t>
    </dgm:pt>
    <dgm:pt modelId="{C1E542D4-81F0-C24E-A60B-469C884BE62C}" type="parTrans" cxnId="{5781E2B8-F29E-F14F-A596-2A7BD20CF140}">
      <dgm:prSet/>
      <dgm:spPr/>
      <dgm:t>
        <a:bodyPr/>
        <a:lstStyle/>
        <a:p>
          <a:endParaRPr lang="en-US"/>
        </a:p>
      </dgm:t>
    </dgm:pt>
    <dgm:pt modelId="{7DB1B184-18D1-0A40-998D-BF8B27475C7B}" type="sibTrans" cxnId="{5781E2B8-F29E-F14F-A596-2A7BD20CF140}">
      <dgm:prSet/>
      <dgm:spPr/>
      <dgm:t>
        <a:bodyPr/>
        <a:lstStyle/>
        <a:p>
          <a:endParaRPr lang="en-US"/>
        </a:p>
      </dgm:t>
    </dgm:pt>
    <dgm:pt modelId="{DE1B9A1E-82AF-1541-A0F8-CD3069830B2A}">
      <dgm:prSet phldrT="[Text]" phldr="1"/>
      <dgm:spPr/>
      <dgm:t>
        <a:bodyPr/>
        <a:lstStyle/>
        <a:p>
          <a:endParaRPr lang="en-US"/>
        </a:p>
      </dgm:t>
    </dgm:pt>
    <dgm:pt modelId="{6F49D066-2EF7-B64E-B432-6A10F5C2DBC6}" type="parTrans" cxnId="{A8281807-B3E7-4543-926F-FF21887E2546}">
      <dgm:prSet/>
      <dgm:spPr/>
      <dgm:t>
        <a:bodyPr/>
        <a:lstStyle/>
        <a:p>
          <a:endParaRPr lang="en-US"/>
        </a:p>
      </dgm:t>
    </dgm:pt>
    <dgm:pt modelId="{2236743C-8C90-3E43-8172-F487CCA102FC}" type="sibTrans" cxnId="{A8281807-B3E7-4543-926F-FF21887E2546}">
      <dgm:prSet/>
      <dgm:spPr/>
      <dgm:t>
        <a:bodyPr/>
        <a:lstStyle/>
        <a:p>
          <a:endParaRPr lang="en-US"/>
        </a:p>
      </dgm:t>
    </dgm:pt>
    <dgm:pt modelId="{EB7282D3-17BA-2D44-84EA-7273518CFF8C}" type="pres">
      <dgm:prSet presAssocID="{92B3C55B-02E6-D64D-BFDB-89AA1F7D3DC0}" presName="compositeShape" presStyleCnt="0">
        <dgm:presLayoutVars>
          <dgm:dir/>
          <dgm:resizeHandles/>
        </dgm:presLayoutVars>
      </dgm:prSet>
      <dgm:spPr/>
    </dgm:pt>
    <dgm:pt modelId="{E7F14588-E2FE-3244-A437-68888D8BEA17}" type="pres">
      <dgm:prSet presAssocID="{92B3C55B-02E6-D64D-BFDB-89AA1F7D3DC0}" presName="pyramid" presStyleLbl="node1" presStyleIdx="0" presStyleCnt="1" custLinFactNeighborX="-21241"/>
      <dgm:spPr/>
    </dgm:pt>
    <dgm:pt modelId="{6C306DB2-76FD-FC49-A9CD-FFD585D8833A}" type="pres">
      <dgm:prSet presAssocID="{92B3C55B-02E6-D64D-BFDB-89AA1F7D3DC0}" presName="theList" presStyleCnt="0"/>
      <dgm:spPr/>
    </dgm:pt>
    <dgm:pt modelId="{79604DD2-1098-AC46-92F9-0EDC076A5EE3}" type="pres">
      <dgm:prSet presAssocID="{8410F8BD-962B-6641-9B02-E43E0B2DAC53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78D214-1B01-6C44-AAA9-9B272AFD4C09}" type="pres">
      <dgm:prSet presAssocID="{8410F8BD-962B-6641-9B02-E43E0B2DAC53}" presName="aSpace" presStyleCnt="0"/>
      <dgm:spPr/>
    </dgm:pt>
    <dgm:pt modelId="{E8AC7286-272D-3241-9E43-3F6666008E5C}" type="pres">
      <dgm:prSet presAssocID="{184D923D-22B0-5E4D-A5DE-D522038A461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A19F6B-38B2-BC48-9708-12CBAC7E5566}" type="pres">
      <dgm:prSet presAssocID="{184D923D-22B0-5E4D-A5DE-D522038A4616}" presName="aSpace" presStyleCnt="0"/>
      <dgm:spPr/>
    </dgm:pt>
    <dgm:pt modelId="{960F50CC-F5B3-4348-B542-6910AF729233}" type="pres">
      <dgm:prSet presAssocID="{DE1B9A1E-82AF-1541-A0F8-CD3069830B2A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B3F24A-F99D-4F41-B5CF-9D09B865BF83}" type="pres">
      <dgm:prSet presAssocID="{DE1B9A1E-82AF-1541-A0F8-CD3069830B2A}" presName="aSpace" presStyleCnt="0"/>
      <dgm:spPr/>
    </dgm:pt>
  </dgm:ptLst>
  <dgm:cxnLst>
    <dgm:cxn modelId="{5781E2B8-F29E-F14F-A596-2A7BD20CF140}" srcId="{92B3C55B-02E6-D64D-BFDB-89AA1F7D3DC0}" destId="{184D923D-22B0-5E4D-A5DE-D522038A4616}" srcOrd="1" destOrd="0" parTransId="{C1E542D4-81F0-C24E-A60B-469C884BE62C}" sibTransId="{7DB1B184-18D1-0A40-998D-BF8B27475C7B}"/>
    <dgm:cxn modelId="{E5935066-33BF-F643-B7EC-D50F835D838E}" type="presOf" srcId="{92B3C55B-02E6-D64D-BFDB-89AA1F7D3DC0}" destId="{EB7282D3-17BA-2D44-84EA-7273518CFF8C}" srcOrd="0" destOrd="0" presId="urn:microsoft.com/office/officeart/2005/8/layout/pyramid2"/>
    <dgm:cxn modelId="{A8281807-B3E7-4543-926F-FF21887E2546}" srcId="{92B3C55B-02E6-D64D-BFDB-89AA1F7D3DC0}" destId="{DE1B9A1E-82AF-1541-A0F8-CD3069830B2A}" srcOrd="2" destOrd="0" parTransId="{6F49D066-2EF7-B64E-B432-6A10F5C2DBC6}" sibTransId="{2236743C-8C90-3E43-8172-F487CCA102FC}"/>
    <dgm:cxn modelId="{4CCBCA35-A6F0-844C-9146-0830422B40EC}" type="presOf" srcId="{8410F8BD-962B-6641-9B02-E43E0B2DAC53}" destId="{79604DD2-1098-AC46-92F9-0EDC076A5EE3}" srcOrd="0" destOrd="0" presId="urn:microsoft.com/office/officeart/2005/8/layout/pyramid2"/>
    <dgm:cxn modelId="{8568E9A3-4733-D645-97AC-5CE263C0A880}" type="presOf" srcId="{DE1B9A1E-82AF-1541-A0F8-CD3069830B2A}" destId="{960F50CC-F5B3-4348-B542-6910AF729233}" srcOrd="0" destOrd="0" presId="urn:microsoft.com/office/officeart/2005/8/layout/pyramid2"/>
    <dgm:cxn modelId="{F7046177-864F-FF48-BFAD-EC4324DE0996}" type="presOf" srcId="{184D923D-22B0-5E4D-A5DE-D522038A4616}" destId="{E8AC7286-272D-3241-9E43-3F6666008E5C}" srcOrd="0" destOrd="0" presId="urn:microsoft.com/office/officeart/2005/8/layout/pyramid2"/>
    <dgm:cxn modelId="{7F805552-D31E-5C4F-82FE-1326A7D2BA8B}" srcId="{92B3C55B-02E6-D64D-BFDB-89AA1F7D3DC0}" destId="{8410F8BD-962B-6641-9B02-E43E0B2DAC53}" srcOrd="0" destOrd="0" parTransId="{2079EE02-BB13-034D-B7CE-8EA2B0DC00BF}" sibTransId="{B9822B4A-5B5D-5B4B-AB42-F8AF2DA73688}"/>
    <dgm:cxn modelId="{931811FE-B052-854A-86AD-5631EE92F2E4}" type="presParOf" srcId="{EB7282D3-17BA-2D44-84EA-7273518CFF8C}" destId="{E7F14588-E2FE-3244-A437-68888D8BEA17}" srcOrd="0" destOrd="0" presId="urn:microsoft.com/office/officeart/2005/8/layout/pyramid2"/>
    <dgm:cxn modelId="{C8B52F7A-2C75-9249-9281-7548F941EC0A}" type="presParOf" srcId="{EB7282D3-17BA-2D44-84EA-7273518CFF8C}" destId="{6C306DB2-76FD-FC49-A9CD-FFD585D8833A}" srcOrd="1" destOrd="0" presId="urn:microsoft.com/office/officeart/2005/8/layout/pyramid2"/>
    <dgm:cxn modelId="{E70B4657-B7C2-B640-B1B1-797CE59910BC}" type="presParOf" srcId="{6C306DB2-76FD-FC49-A9CD-FFD585D8833A}" destId="{79604DD2-1098-AC46-92F9-0EDC076A5EE3}" srcOrd="0" destOrd="0" presId="urn:microsoft.com/office/officeart/2005/8/layout/pyramid2"/>
    <dgm:cxn modelId="{014544F5-AE22-C443-9E48-140C1F181E73}" type="presParOf" srcId="{6C306DB2-76FD-FC49-A9CD-FFD585D8833A}" destId="{CF78D214-1B01-6C44-AAA9-9B272AFD4C09}" srcOrd="1" destOrd="0" presId="urn:microsoft.com/office/officeart/2005/8/layout/pyramid2"/>
    <dgm:cxn modelId="{64F4C7FE-9427-2A42-A95D-A103867CF1DE}" type="presParOf" srcId="{6C306DB2-76FD-FC49-A9CD-FFD585D8833A}" destId="{E8AC7286-272D-3241-9E43-3F6666008E5C}" srcOrd="2" destOrd="0" presId="urn:microsoft.com/office/officeart/2005/8/layout/pyramid2"/>
    <dgm:cxn modelId="{6DA37925-042A-3E41-86CC-F758D93C0987}" type="presParOf" srcId="{6C306DB2-76FD-FC49-A9CD-FFD585D8833A}" destId="{08A19F6B-38B2-BC48-9708-12CBAC7E5566}" srcOrd="3" destOrd="0" presId="urn:microsoft.com/office/officeart/2005/8/layout/pyramid2"/>
    <dgm:cxn modelId="{2A01E02A-797F-D244-AF84-B82D6BFE9D98}" type="presParOf" srcId="{6C306DB2-76FD-FC49-A9CD-FFD585D8833A}" destId="{960F50CC-F5B3-4348-B542-6910AF729233}" srcOrd="4" destOrd="0" presId="urn:microsoft.com/office/officeart/2005/8/layout/pyramid2"/>
    <dgm:cxn modelId="{ECC0C618-84B7-5F43-86A6-BD4E06376085}" type="presParOf" srcId="{6C306DB2-76FD-FC49-A9CD-FFD585D8833A}" destId="{A3B3F24A-F99D-4F41-B5CF-9D09B865BF83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E90F77-A59D-5C49-92E6-16DBC0077145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0"/>
      <dgm:spPr/>
    </dgm:pt>
    <dgm:pt modelId="{CC386C5C-41AC-E043-9237-014BAA3A1A1E}">
      <dgm:prSet phldrT="[Text]" phldr="1"/>
      <dgm:spPr/>
      <dgm:t>
        <a:bodyPr/>
        <a:lstStyle/>
        <a:p>
          <a:endParaRPr lang="en-US"/>
        </a:p>
      </dgm:t>
    </dgm:pt>
    <dgm:pt modelId="{459F0D81-3E47-5F42-92FF-68E89A15393A}" type="parTrans" cxnId="{758352E7-D605-E742-99AF-472F2B14F16C}">
      <dgm:prSet/>
      <dgm:spPr/>
      <dgm:t>
        <a:bodyPr/>
        <a:lstStyle/>
        <a:p>
          <a:endParaRPr lang="en-US"/>
        </a:p>
      </dgm:t>
    </dgm:pt>
    <dgm:pt modelId="{09C5C362-3F8E-2F47-8C8C-1259CC115AFA}" type="sibTrans" cxnId="{758352E7-D605-E742-99AF-472F2B14F16C}">
      <dgm:prSet/>
      <dgm:spPr/>
      <dgm:t>
        <a:bodyPr/>
        <a:lstStyle/>
        <a:p>
          <a:endParaRPr lang="en-US"/>
        </a:p>
      </dgm:t>
    </dgm:pt>
    <dgm:pt modelId="{D9A740F6-4D62-C146-ADAD-EC4DE053145F}">
      <dgm:prSet phldrT="[Text]" phldr="1"/>
      <dgm:spPr/>
      <dgm:t>
        <a:bodyPr/>
        <a:lstStyle/>
        <a:p>
          <a:endParaRPr lang="en-US"/>
        </a:p>
      </dgm:t>
    </dgm:pt>
    <dgm:pt modelId="{E731E95A-4E5A-1B48-B8A2-D11B3340C676}" type="parTrans" cxnId="{6FF18ECB-1D6D-0D48-952E-0AE790FD715C}">
      <dgm:prSet/>
      <dgm:spPr/>
      <dgm:t>
        <a:bodyPr/>
        <a:lstStyle/>
        <a:p>
          <a:endParaRPr lang="en-US"/>
        </a:p>
      </dgm:t>
    </dgm:pt>
    <dgm:pt modelId="{60F8AFAB-01B0-BB47-9052-C2183DD55441}" type="sibTrans" cxnId="{6FF18ECB-1D6D-0D48-952E-0AE790FD715C}">
      <dgm:prSet/>
      <dgm:spPr/>
      <dgm:t>
        <a:bodyPr/>
        <a:lstStyle/>
        <a:p>
          <a:endParaRPr lang="en-US"/>
        </a:p>
      </dgm:t>
    </dgm:pt>
    <dgm:pt modelId="{D1888FFF-B5BE-8E49-AC82-D80D7184624C}">
      <dgm:prSet phldrT="[Text]" phldr="1"/>
      <dgm:spPr/>
      <dgm:t>
        <a:bodyPr/>
        <a:lstStyle/>
        <a:p>
          <a:endParaRPr lang="en-US"/>
        </a:p>
      </dgm:t>
    </dgm:pt>
    <dgm:pt modelId="{28D89768-B574-1F43-8AE9-177B3649039F}" type="parTrans" cxnId="{6A42534F-AEDF-D547-9294-46D43A7B512F}">
      <dgm:prSet/>
      <dgm:spPr/>
      <dgm:t>
        <a:bodyPr/>
        <a:lstStyle/>
        <a:p>
          <a:endParaRPr lang="en-US"/>
        </a:p>
      </dgm:t>
    </dgm:pt>
    <dgm:pt modelId="{2FE5ACA9-5D9E-384F-9C67-F25F81A31CA4}" type="sibTrans" cxnId="{6A42534F-AEDF-D547-9294-46D43A7B512F}">
      <dgm:prSet/>
      <dgm:spPr/>
      <dgm:t>
        <a:bodyPr/>
        <a:lstStyle/>
        <a:p>
          <a:endParaRPr lang="en-US"/>
        </a:p>
      </dgm:t>
    </dgm:pt>
    <dgm:pt modelId="{EA7DC7A8-0A76-DC4A-AAD0-C103770F22A5}" type="pres">
      <dgm:prSet presAssocID="{B6E90F77-A59D-5C49-92E6-16DBC0077145}" presName="Name0" presStyleCnt="0">
        <dgm:presLayoutVars>
          <dgm:dir/>
          <dgm:resizeHandles val="exact"/>
        </dgm:presLayoutVars>
      </dgm:prSet>
      <dgm:spPr/>
    </dgm:pt>
    <dgm:pt modelId="{B9EC70C0-8019-1846-9BB4-B44A07CE6964}" type="pres">
      <dgm:prSet presAssocID="{CC386C5C-41AC-E043-9237-014BAA3A1A1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C3103D-CDC7-C84F-8734-36AD5E517437}" type="pres">
      <dgm:prSet presAssocID="{09C5C362-3F8E-2F47-8C8C-1259CC115AFA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5E77179-6BD8-7245-B608-5D7B3C534BFF}" type="pres">
      <dgm:prSet presAssocID="{09C5C362-3F8E-2F47-8C8C-1259CC115AFA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69C1686-5055-3842-8502-8D582B3E4D91}" type="pres">
      <dgm:prSet presAssocID="{D9A740F6-4D62-C146-ADAD-EC4DE053145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79F75A-7DCB-E640-9460-ED01CDA98E2B}" type="pres">
      <dgm:prSet presAssocID="{60F8AFAB-01B0-BB47-9052-C2183DD5544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912C4857-A378-0844-A073-E94D30179AE0}" type="pres">
      <dgm:prSet presAssocID="{60F8AFAB-01B0-BB47-9052-C2183DD5544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0FC71A3-02C0-9B4C-88C6-5DAD55E3A3B8}" type="pres">
      <dgm:prSet presAssocID="{D1888FFF-B5BE-8E49-AC82-D80D7184624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602E84-52F3-CF40-BA21-17BA73D7350D}" type="presOf" srcId="{CC386C5C-41AC-E043-9237-014BAA3A1A1E}" destId="{B9EC70C0-8019-1846-9BB4-B44A07CE6964}" srcOrd="0" destOrd="0" presId="urn:microsoft.com/office/officeart/2005/8/layout/process1"/>
    <dgm:cxn modelId="{AE562D20-7DB8-CC42-9454-CA33CF6DEC01}" type="presOf" srcId="{60F8AFAB-01B0-BB47-9052-C2183DD55441}" destId="{8D79F75A-7DCB-E640-9460-ED01CDA98E2B}" srcOrd="0" destOrd="0" presId="urn:microsoft.com/office/officeart/2005/8/layout/process1"/>
    <dgm:cxn modelId="{BDE62B29-16FF-034C-B57E-EA9D0733B554}" type="presOf" srcId="{09C5C362-3F8E-2F47-8C8C-1259CC115AFA}" destId="{0AC3103D-CDC7-C84F-8734-36AD5E517437}" srcOrd="0" destOrd="0" presId="urn:microsoft.com/office/officeart/2005/8/layout/process1"/>
    <dgm:cxn modelId="{DF222C95-BD07-BD47-853C-788C525644AB}" type="presOf" srcId="{09C5C362-3F8E-2F47-8C8C-1259CC115AFA}" destId="{A5E77179-6BD8-7245-B608-5D7B3C534BFF}" srcOrd="1" destOrd="0" presId="urn:microsoft.com/office/officeart/2005/8/layout/process1"/>
    <dgm:cxn modelId="{6B4157FB-6AE1-EC48-BF63-4E88D80CA3A4}" type="presOf" srcId="{B6E90F77-A59D-5C49-92E6-16DBC0077145}" destId="{EA7DC7A8-0A76-DC4A-AAD0-C103770F22A5}" srcOrd="0" destOrd="0" presId="urn:microsoft.com/office/officeart/2005/8/layout/process1"/>
    <dgm:cxn modelId="{758352E7-D605-E742-99AF-472F2B14F16C}" srcId="{B6E90F77-A59D-5C49-92E6-16DBC0077145}" destId="{CC386C5C-41AC-E043-9237-014BAA3A1A1E}" srcOrd="0" destOrd="0" parTransId="{459F0D81-3E47-5F42-92FF-68E89A15393A}" sibTransId="{09C5C362-3F8E-2F47-8C8C-1259CC115AFA}"/>
    <dgm:cxn modelId="{38B95771-D4D7-704C-9FBC-E344CFAC56D0}" type="presOf" srcId="{D9A740F6-4D62-C146-ADAD-EC4DE053145F}" destId="{669C1686-5055-3842-8502-8D582B3E4D91}" srcOrd="0" destOrd="0" presId="urn:microsoft.com/office/officeart/2005/8/layout/process1"/>
    <dgm:cxn modelId="{6A42534F-AEDF-D547-9294-46D43A7B512F}" srcId="{B6E90F77-A59D-5C49-92E6-16DBC0077145}" destId="{D1888FFF-B5BE-8E49-AC82-D80D7184624C}" srcOrd="2" destOrd="0" parTransId="{28D89768-B574-1F43-8AE9-177B3649039F}" sibTransId="{2FE5ACA9-5D9E-384F-9C67-F25F81A31CA4}"/>
    <dgm:cxn modelId="{C3E8822B-CF25-4646-B72D-E9EAF17E61AE}" type="presOf" srcId="{D1888FFF-B5BE-8E49-AC82-D80D7184624C}" destId="{E0FC71A3-02C0-9B4C-88C6-5DAD55E3A3B8}" srcOrd="0" destOrd="0" presId="urn:microsoft.com/office/officeart/2005/8/layout/process1"/>
    <dgm:cxn modelId="{474E2DB9-2ADF-EF47-8C58-EBA5FF8C20B4}" type="presOf" srcId="{60F8AFAB-01B0-BB47-9052-C2183DD55441}" destId="{912C4857-A378-0844-A073-E94D30179AE0}" srcOrd="1" destOrd="0" presId="urn:microsoft.com/office/officeart/2005/8/layout/process1"/>
    <dgm:cxn modelId="{6FF18ECB-1D6D-0D48-952E-0AE790FD715C}" srcId="{B6E90F77-A59D-5C49-92E6-16DBC0077145}" destId="{D9A740F6-4D62-C146-ADAD-EC4DE053145F}" srcOrd="1" destOrd="0" parTransId="{E731E95A-4E5A-1B48-B8A2-D11B3340C676}" sibTransId="{60F8AFAB-01B0-BB47-9052-C2183DD55441}"/>
    <dgm:cxn modelId="{AE9919DA-BF4B-884E-BB31-37F8CCB0472B}" type="presParOf" srcId="{EA7DC7A8-0A76-DC4A-AAD0-C103770F22A5}" destId="{B9EC70C0-8019-1846-9BB4-B44A07CE6964}" srcOrd="0" destOrd="0" presId="urn:microsoft.com/office/officeart/2005/8/layout/process1"/>
    <dgm:cxn modelId="{9AD24774-EC22-C449-A853-E51F94C91737}" type="presParOf" srcId="{EA7DC7A8-0A76-DC4A-AAD0-C103770F22A5}" destId="{0AC3103D-CDC7-C84F-8734-36AD5E517437}" srcOrd="1" destOrd="0" presId="urn:microsoft.com/office/officeart/2005/8/layout/process1"/>
    <dgm:cxn modelId="{DF6F2087-BA05-F746-B928-318BBAF23E63}" type="presParOf" srcId="{0AC3103D-CDC7-C84F-8734-36AD5E517437}" destId="{A5E77179-6BD8-7245-B608-5D7B3C534BFF}" srcOrd="0" destOrd="0" presId="urn:microsoft.com/office/officeart/2005/8/layout/process1"/>
    <dgm:cxn modelId="{F0656171-7DF8-E34C-87CB-7015AB0DF4CF}" type="presParOf" srcId="{EA7DC7A8-0A76-DC4A-AAD0-C103770F22A5}" destId="{669C1686-5055-3842-8502-8D582B3E4D91}" srcOrd="2" destOrd="0" presId="urn:microsoft.com/office/officeart/2005/8/layout/process1"/>
    <dgm:cxn modelId="{0F052EBB-623A-7748-9323-D30033C30F0A}" type="presParOf" srcId="{EA7DC7A8-0A76-DC4A-AAD0-C103770F22A5}" destId="{8D79F75A-7DCB-E640-9460-ED01CDA98E2B}" srcOrd="3" destOrd="0" presId="urn:microsoft.com/office/officeart/2005/8/layout/process1"/>
    <dgm:cxn modelId="{5D984AC1-A3F8-9D4F-9D2D-D26094E996B8}" type="presParOf" srcId="{8D79F75A-7DCB-E640-9460-ED01CDA98E2B}" destId="{912C4857-A378-0844-A073-E94D30179AE0}" srcOrd="0" destOrd="0" presId="urn:microsoft.com/office/officeart/2005/8/layout/process1"/>
    <dgm:cxn modelId="{7AE23876-B50B-6F43-BF24-2D14FA7DDBEB}" type="presParOf" srcId="{EA7DC7A8-0A76-DC4A-AAD0-C103770F22A5}" destId="{E0FC71A3-02C0-9B4C-88C6-5DAD55E3A3B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F078EC-2937-2B4A-8354-C29106D9B931}" type="doc">
      <dgm:prSet loTypeId="urn:microsoft.com/office/officeart/2005/8/layout/pList1" loCatId="list" qsTypeId="urn:microsoft.com/office/officeart/2005/8/quickstyle/simple4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B0BC53BE-650D-604A-BB70-F1BDD227F200}">
      <dgm:prSet phldrT="[Text]" phldr="1"/>
      <dgm:spPr/>
      <dgm:t>
        <a:bodyPr/>
        <a:lstStyle/>
        <a:p>
          <a:endParaRPr lang="en-US" dirty="0"/>
        </a:p>
      </dgm:t>
    </dgm:pt>
    <dgm:pt modelId="{0687DDFB-C624-C44D-9B9E-092B188C2556}" type="parTrans" cxnId="{A8D5B956-1079-D84A-AE20-BC2FF3A43CDA}">
      <dgm:prSet/>
      <dgm:spPr/>
      <dgm:t>
        <a:bodyPr/>
        <a:lstStyle/>
        <a:p>
          <a:endParaRPr lang="en-US"/>
        </a:p>
      </dgm:t>
    </dgm:pt>
    <dgm:pt modelId="{5AA7C19E-478E-2B49-BF2B-3BACBACFA959}" type="sibTrans" cxnId="{A8D5B956-1079-D84A-AE20-BC2FF3A43CDA}">
      <dgm:prSet/>
      <dgm:spPr/>
      <dgm:t>
        <a:bodyPr/>
        <a:lstStyle/>
        <a:p>
          <a:endParaRPr lang="en-US"/>
        </a:p>
      </dgm:t>
    </dgm:pt>
    <dgm:pt modelId="{84C1F03D-3D6C-764F-A634-0403E5659108}">
      <dgm:prSet phldrT="[Text]" phldr="1"/>
      <dgm:spPr/>
      <dgm:t>
        <a:bodyPr/>
        <a:lstStyle/>
        <a:p>
          <a:endParaRPr lang="en-US"/>
        </a:p>
      </dgm:t>
    </dgm:pt>
    <dgm:pt modelId="{128F88AE-FF33-B541-9E88-95B551A9F22F}" type="parTrans" cxnId="{80CEEB6F-EC55-AE40-9E36-8030A568FA69}">
      <dgm:prSet/>
      <dgm:spPr/>
      <dgm:t>
        <a:bodyPr/>
        <a:lstStyle/>
        <a:p>
          <a:endParaRPr lang="en-US"/>
        </a:p>
      </dgm:t>
    </dgm:pt>
    <dgm:pt modelId="{ACCF3B94-8FBD-954F-8C26-DE9FCF15A5B6}" type="sibTrans" cxnId="{80CEEB6F-EC55-AE40-9E36-8030A568FA69}">
      <dgm:prSet/>
      <dgm:spPr/>
      <dgm:t>
        <a:bodyPr/>
        <a:lstStyle/>
        <a:p>
          <a:endParaRPr lang="en-US"/>
        </a:p>
      </dgm:t>
    </dgm:pt>
    <dgm:pt modelId="{38FDE138-83F4-D244-9F71-1B203BFA5D40}">
      <dgm:prSet phldrT="[Text]" phldr="1"/>
      <dgm:spPr/>
      <dgm:t>
        <a:bodyPr/>
        <a:lstStyle/>
        <a:p>
          <a:endParaRPr lang="en-US"/>
        </a:p>
      </dgm:t>
    </dgm:pt>
    <dgm:pt modelId="{458498F9-138F-184E-89BD-396165284614}" type="parTrans" cxnId="{70601D8B-0605-4440-8971-B7343A48D611}">
      <dgm:prSet/>
      <dgm:spPr/>
      <dgm:t>
        <a:bodyPr/>
        <a:lstStyle/>
        <a:p>
          <a:endParaRPr lang="en-US"/>
        </a:p>
      </dgm:t>
    </dgm:pt>
    <dgm:pt modelId="{E5E5FDB0-67E1-3549-85F0-C6BC9632446E}" type="sibTrans" cxnId="{70601D8B-0605-4440-8971-B7343A48D611}">
      <dgm:prSet/>
      <dgm:spPr/>
      <dgm:t>
        <a:bodyPr/>
        <a:lstStyle/>
        <a:p>
          <a:endParaRPr lang="en-US"/>
        </a:p>
      </dgm:t>
    </dgm:pt>
    <dgm:pt modelId="{3C0603EC-9D3E-BD4E-A857-D753CADEAEBD}">
      <dgm:prSet phldrT="[Text]" phldr="1"/>
      <dgm:spPr/>
      <dgm:t>
        <a:bodyPr/>
        <a:lstStyle/>
        <a:p>
          <a:endParaRPr lang="en-US"/>
        </a:p>
      </dgm:t>
    </dgm:pt>
    <dgm:pt modelId="{C218FCA6-F360-2A4A-AF95-B9B3572E5691}" type="parTrans" cxnId="{30385612-AE15-8C4C-9A64-41DBA13C565E}">
      <dgm:prSet/>
      <dgm:spPr/>
      <dgm:t>
        <a:bodyPr/>
        <a:lstStyle/>
        <a:p>
          <a:endParaRPr lang="en-US"/>
        </a:p>
      </dgm:t>
    </dgm:pt>
    <dgm:pt modelId="{904F5E5B-6DF4-714A-B82D-39E52EBDA363}" type="sibTrans" cxnId="{30385612-AE15-8C4C-9A64-41DBA13C565E}">
      <dgm:prSet/>
      <dgm:spPr/>
      <dgm:t>
        <a:bodyPr/>
        <a:lstStyle/>
        <a:p>
          <a:endParaRPr lang="en-US"/>
        </a:p>
      </dgm:t>
    </dgm:pt>
    <dgm:pt modelId="{9DDED7A3-3C46-6E43-8070-CE166C5CDAD7}" type="pres">
      <dgm:prSet presAssocID="{C4F078EC-2937-2B4A-8354-C29106D9B93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6E7CBC-BB6D-604A-9C99-AE2B2BE13473}" type="pres">
      <dgm:prSet presAssocID="{B0BC53BE-650D-604A-BB70-F1BDD227F200}" presName="compNode" presStyleCnt="0"/>
      <dgm:spPr/>
    </dgm:pt>
    <dgm:pt modelId="{89B21A1F-9130-B046-BE2C-F4512C620965}" type="pres">
      <dgm:prSet presAssocID="{B0BC53BE-650D-604A-BB70-F1BDD227F200}" presName="pictRect" presStyleLbl="node1" presStyleIdx="0" presStyleCnt="4"/>
      <dgm:spPr/>
    </dgm:pt>
    <dgm:pt modelId="{972CDCBF-A226-E54B-A2CF-11815F0C8A73}" type="pres">
      <dgm:prSet presAssocID="{B0BC53BE-650D-604A-BB70-F1BDD227F200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9A034-7F66-3F4A-ACA6-6892F137F7E4}" type="pres">
      <dgm:prSet presAssocID="{5AA7C19E-478E-2B49-BF2B-3BACBACFA95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9F78F40-7604-554B-B610-4B21BBBE32F6}" type="pres">
      <dgm:prSet presAssocID="{84C1F03D-3D6C-764F-A634-0403E5659108}" presName="compNode" presStyleCnt="0"/>
      <dgm:spPr/>
    </dgm:pt>
    <dgm:pt modelId="{0B45FEA2-FE80-5042-83AF-436DFCEAB21D}" type="pres">
      <dgm:prSet presAssocID="{84C1F03D-3D6C-764F-A634-0403E5659108}" presName="pictRect" presStyleLbl="node1" presStyleIdx="1" presStyleCnt="4"/>
      <dgm:spPr/>
    </dgm:pt>
    <dgm:pt modelId="{4A3BE142-7303-1349-A5C2-37A8C2F49091}" type="pres">
      <dgm:prSet presAssocID="{84C1F03D-3D6C-764F-A634-0403E5659108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EE5985-602A-4740-853A-B8705BF4FD53}" type="pres">
      <dgm:prSet presAssocID="{ACCF3B94-8FBD-954F-8C26-DE9FCF15A5B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B0CD97AD-0CE4-794B-9B3C-56DF9EA79367}" type="pres">
      <dgm:prSet presAssocID="{38FDE138-83F4-D244-9F71-1B203BFA5D40}" presName="compNode" presStyleCnt="0"/>
      <dgm:spPr/>
    </dgm:pt>
    <dgm:pt modelId="{096797E7-AFED-A84C-AFFD-A13FB99DD960}" type="pres">
      <dgm:prSet presAssocID="{38FDE138-83F4-D244-9F71-1B203BFA5D40}" presName="pictRect" presStyleLbl="node1" presStyleIdx="2" presStyleCnt="4"/>
      <dgm:spPr/>
    </dgm:pt>
    <dgm:pt modelId="{94F7B4E8-CDF4-1D4F-A898-31516E3B06EF}" type="pres">
      <dgm:prSet presAssocID="{38FDE138-83F4-D244-9F71-1B203BFA5D40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2D527B-0E63-B346-808E-7F33B92F5775}" type="pres">
      <dgm:prSet presAssocID="{E5E5FDB0-67E1-3549-85F0-C6BC9632446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2AB783E-FF8C-4840-BC8A-7AEAC75EC59D}" type="pres">
      <dgm:prSet presAssocID="{3C0603EC-9D3E-BD4E-A857-D753CADEAEBD}" presName="compNode" presStyleCnt="0"/>
      <dgm:spPr/>
    </dgm:pt>
    <dgm:pt modelId="{21D42857-D65A-214C-BBC2-E861A34AD367}" type="pres">
      <dgm:prSet presAssocID="{3C0603EC-9D3E-BD4E-A857-D753CADEAEBD}" presName="pictRect" presStyleLbl="node1" presStyleIdx="3" presStyleCnt="4"/>
      <dgm:spPr/>
    </dgm:pt>
    <dgm:pt modelId="{E15A18B6-4B27-E444-9041-B6029F19DE8D}" type="pres">
      <dgm:prSet presAssocID="{3C0603EC-9D3E-BD4E-A857-D753CADEAEBD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6D619C-02EC-2F45-9753-0C3EB6909DBC}" type="presOf" srcId="{C4F078EC-2937-2B4A-8354-C29106D9B931}" destId="{9DDED7A3-3C46-6E43-8070-CE166C5CDAD7}" srcOrd="0" destOrd="0" presId="urn:microsoft.com/office/officeart/2005/8/layout/pList1"/>
    <dgm:cxn modelId="{30385612-AE15-8C4C-9A64-41DBA13C565E}" srcId="{C4F078EC-2937-2B4A-8354-C29106D9B931}" destId="{3C0603EC-9D3E-BD4E-A857-D753CADEAEBD}" srcOrd="3" destOrd="0" parTransId="{C218FCA6-F360-2A4A-AF95-B9B3572E5691}" sibTransId="{904F5E5B-6DF4-714A-B82D-39E52EBDA363}"/>
    <dgm:cxn modelId="{17B09E2B-9935-4F40-A78A-4B16DCDBEBE2}" type="presOf" srcId="{5AA7C19E-478E-2B49-BF2B-3BACBACFA959}" destId="{0709A034-7F66-3F4A-ACA6-6892F137F7E4}" srcOrd="0" destOrd="0" presId="urn:microsoft.com/office/officeart/2005/8/layout/pList1"/>
    <dgm:cxn modelId="{80CEEB6F-EC55-AE40-9E36-8030A568FA69}" srcId="{C4F078EC-2937-2B4A-8354-C29106D9B931}" destId="{84C1F03D-3D6C-764F-A634-0403E5659108}" srcOrd="1" destOrd="0" parTransId="{128F88AE-FF33-B541-9E88-95B551A9F22F}" sibTransId="{ACCF3B94-8FBD-954F-8C26-DE9FCF15A5B6}"/>
    <dgm:cxn modelId="{801D1E87-398B-844C-926A-C2DD2E614A6A}" type="presOf" srcId="{ACCF3B94-8FBD-954F-8C26-DE9FCF15A5B6}" destId="{0AEE5985-602A-4740-853A-B8705BF4FD53}" srcOrd="0" destOrd="0" presId="urn:microsoft.com/office/officeart/2005/8/layout/pList1"/>
    <dgm:cxn modelId="{9D26BE39-F4EB-DD49-A412-97E88102227F}" type="presOf" srcId="{38FDE138-83F4-D244-9F71-1B203BFA5D40}" destId="{94F7B4E8-CDF4-1D4F-A898-31516E3B06EF}" srcOrd="0" destOrd="0" presId="urn:microsoft.com/office/officeart/2005/8/layout/pList1"/>
    <dgm:cxn modelId="{A8D5B956-1079-D84A-AE20-BC2FF3A43CDA}" srcId="{C4F078EC-2937-2B4A-8354-C29106D9B931}" destId="{B0BC53BE-650D-604A-BB70-F1BDD227F200}" srcOrd="0" destOrd="0" parTransId="{0687DDFB-C624-C44D-9B9E-092B188C2556}" sibTransId="{5AA7C19E-478E-2B49-BF2B-3BACBACFA959}"/>
    <dgm:cxn modelId="{7CF95AF8-BCDC-5549-AA70-8E82D288E179}" type="presOf" srcId="{3C0603EC-9D3E-BD4E-A857-D753CADEAEBD}" destId="{E15A18B6-4B27-E444-9041-B6029F19DE8D}" srcOrd="0" destOrd="0" presId="urn:microsoft.com/office/officeart/2005/8/layout/pList1"/>
    <dgm:cxn modelId="{6CCDB783-B253-E14F-9185-BCE969C3974B}" type="presOf" srcId="{84C1F03D-3D6C-764F-A634-0403E5659108}" destId="{4A3BE142-7303-1349-A5C2-37A8C2F49091}" srcOrd="0" destOrd="0" presId="urn:microsoft.com/office/officeart/2005/8/layout/pList1"/>
    <dgm:cxn modelId="{E20BD607-0023-C84E-AD72-FD5BC1DA0E79}" type="presOf" srcId="{B0BC53BE-650D-604A-BB70-F1BDD227F200}" destId="{972CDCBF-A226-E54B-A2CF-11815F0C8A73}" srcOrd="0" destOrd="0" presId="urn:microsoft.com/office/officeart/2005/8/layout/pList1"/>
    <dgm:cxn modelId="{70601D8B-0605-4440-8971-B7343A48D611}" srcId="{C4F078EC-2937-2B4A-8354-C29106D9B931}" destId="{38FDE138-83F4-D244-9F71-1B203BFA5D40}" srcOrd="2" destOrd="0" parTransId="{458498F9-138F-184E-89BD-396165284614}" sibTransId="{E5E5FDB0-67E1-3549-85F0-C6BC9632446E}"/>
    <dgm:cxn modelId="{8257D777-5EB3-8644-9991-268D2D9F0962}" type="presOf" srcId="{E5E5FDB0-67E1-3549-85F0-C6BC9632446E}" destId="{7F2D527B-0E63-B346-808E-7F33B92F5775}" srcOrd="0" destOrd="0" presId="urn:microsoft.com/office/officeart/2005/8/layout/pList1"/>
    <dgm:cxn modelId="{2D72E3AE-8EA4-A544-8076-203E189282F5}" type="presParOf" srcId="{9DDED7A3-3C46-6E43-8070-CE166C5CDAD7}" destId="{1C6E7CBC-BB6D-604A-9C99-AE2B2BE13473}" srcOrd="0" destOrd="0" presId="urn:microsoft.com/office/officeart/2005/8/layout/pList1"/>
    <dgm:cxn modelId="{56BF9222-22B5-FC42-A6F7-10B67AEA2F73}" type="presParOf" srcId="{1C6E7CBC-BB6D-604A-9C99-AE2B2BE13473}" destId="{89B21A1F-9130-B046-BE2C-F4512C620965}" srcOrd="0" destOrd="0" presId="urn:microsoft.com/office/officeart/2005/8/layout/pList1"/>
    <dgm:cxn modelId="{5FEDF61D-4B8D-7C43-8ECF-0D543BB9DDE8}" type="presParOf" srcId="{1C6E7CBC-BB6D-604A-9C99-AE2B2BE13473}" destId="{972CDCBF-A226-E54B-A2CF-11815F0C8A73}" srcOrd="1" destOrd="0" presId="urn:microsoft.com/office/officeart/2005/8/layout/pList1"/>
    <dgm:cxn modelId="{BEFA43B5-572F-0A4E-AF2D-D0B7D8620F7C}" type="presParOf" srcId="{9DDED7A3-3C46-6E43-8070-CE166C5CDAD7}" destId="{0709A034-7F66-3F4A-ACA6-6892F137F7E4}" srcOrd="1" destOrd="0" presId="urn:microsoft.com/office/officeart/2005/8/layout/pList1"/>
    <dgm:cxn modelId="{A02034EF-91F5-564D-A045-1859FCD4D453}" type="presParOf" srcId="{9DDED7A3-3C46-6E43-8070-CE166C5CDAD7}" destId="{89F78F40-7604-554B-B610-4B21BBBE32F6}" srcOrd="2" destOrd="0" presId="urn:microsoft.com/office/officeart/2005/8/layout/pList1"/>
    <dgm:cxn modelId="{613CB4B6-AC8C-F24A-882D-742B48FC2999}" type="presParOf" srcId="{89F78F40-7604-554B-B610-4B21BBBE32F6}" destId="{0B45FEA2-FE80-5042-83AF-436DFCEAB21D}" srcOrd="0" destOrd="0" presId="urn:microsoft.com/office/officeart/2005/8/layout/pList1"/>
    <dgm:cxn modelId="{55D9F015-A38B-D741-AD88-1554F1910667}" type="presParOf" srcId="{89F78F40-7604-554B-B610-4B21BBBE32F6}" destId="{4A3BE142-7303-1349-A5C2-37A8C2F49091}" srcOrd="1" destOrd="0" presId="urn:microsoft.com/office/officeart/2005/8/layout/pList1"/>
    <dgm:cxn modelId="{2409A6B1-ADE4-6243-ADBC-53C00D0CEA4E}" type="presParOf" srcId="{9DDED7A3-3C46-6E43-8070-CE166C5CDAD7}" destId="{0AEE5985-602A-4740-853A-B8705BF4FD53}" srcOrd="3" destOrd="0" presId="urn:microsoft.com/office/officeart/2005/8/layout/pList1"/>
    <dgm:cxn modelId="{0E237F61-424C-1342-9C2B-2D635FD39312}" type="presParOf" srcId="{9DDED7A3-3C46-6E43-8070-CE166C5CDAD7}" destId="{B0CD97AD-0CE4-794B-9B3C-56DF9EA79367}" srcOrd="4" destOrd="0" presId="urn:microsoft.com/office/officeart/2005/8/layout/pList1"/>
    <dgm:cxn modelId="{C01CAB5D-3801-0042-B45E-291595FAFF7F}" type="presParOf" srcId="{B0CD97AD-0CE4-794B-9B3C-56DF9EA79367}" destId="{096797E7-AFED-A84C-AFFD-A13FB99DD960}" srcOrd="0" destOrd="0" presId="urn:microsoft.com/office/officeart/2005/8/layout/pList1"/>
    <dgm:cxn modelId="{9EB5D952-F860-7948-92E1-F3C3E7112E03}" type="presParOf" srcId="{B0CD97AD-0CE4-794B-9B3C-56DF9EA79367}" destId="{94F7B4E8-CDF4-1D4F-A898-31516E3B06EF}" srcOrd="1" destOrd="0" presId="urn:microsoft.com/office/officeart/2005/8/layout/pList1"/>
    <dgm:cxn modelId="{CEED0428-E37F-D143-8371-75C52E487DAF}" type="presParOf" srcId="{9DDED7A3-3C46-6E43-8070-CE166C5CDAD7}" destId="{7F2D527B-0E63-B346-808E-7F33B92F5775}" srcOrd="5" destOrd="0" presId="urn:microsoft.com/office/officeart/2005/8/layout/pList1"/>
    <dgm:cxn modelId="{E1A85981-D69C-B045-8FDB-A950573C1CED}" type="presParOf" srcId="{9DDED7A3-3C46-6E43-8070-CE166C5CDAD7}" destId="{D2AB783E-FF8C-4840-BC8A-7AEAC75EC59D}" srcOrd="6" destOrd="0" presId="urn:microsoft.com/office/officeart/2005/8/layout/pList1"/>
    <dgm:cxn modelId="{07542085-D493-174E-A2D9-B4CF7E568199}" type="presParOf" srcId="{D2AB783E-FF8C-4840-BC8A-7AEAC75EC59D}" destId="{21D42857-D65A-214C-BBC2-E861A34AD367}" srcOrd="0" destOrd="0" presId="urn:microsoft.com/office/officeart/2005/8/layout/pList1"/>
    <dgm:cxn modelId="{F6B08B71-C6D4-0B45-9FB9-0F2B1295F9C3}" type="presParOf" srcId="{D2AB783E-FF8C-4840-BC8A-7AEAC75EC59D}" destId="{E15A18B6-4B27-E444-9041-B6029F19DE8D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522A5E-9214-784A-A9CC-184795EDA714}">
      <dsp:nvSpPr>
        <dsp:cNvPr id="0" name=""/>
        <dsp:cNvSpPr/>
      </dsp:nvSpPr>
      <dsp:spPr>
        <a:xfrm>
          <a:off x="0" y="0"/>
          <a:ext cx="2310110" cy="129372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CHEMICAL PROPERTIES</a:t>
          </a:r>
          <a:endParaRPr lang="en-US" sz="2300" kern="1200" dirty="0"/>
        </a:p>
      </dsp:txBody>
      <dsp:txXfrm>
        <a:off x="0" y="0"/>
        <a:ext cx="2310110" cy="1293724"/>
      </dsp:txXfrm>
    </dsp:sp>
    <dsp:sp modelId="{1C5AA95D-9C8F-414A-8CBB-F3AD376D8882}">
      <dsp:nvSpPr>
        <dsp:cNvPr id="0" name=""/>
        <dsp:cNvSpPr/>
      </dsp:nvSpPr>
      <dsp:spPr>
        <a:xfrm>
          <a:off x="0" y="1231442"/>
          <a:ext cx="2310110" cy="27214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/>
        </a:p>
      </dsp:txBody>
      <dsp:txXfrm>
        <a:off x="0" y="1231442"/>
        <a:ext cx="2310110" cy="2721431"/>
      </dsp:txXfrm>
    </dsp:sp>
    <dsp:sp modelId="{0CFAD042-4FBC-9C46-B03F-141AC3B6CC32}">
      <dsp:nvSpPr>
        <dsp:cNvPr id="0" name=""/>
        <dsp:cNvSpPr/>
      </dsp:nvSpPr>
      <dsp:spPr>
        <a:xfrm>
          <a:off x="2635894" y="0"/>
          <a:ext cx="2310110" cy="13244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FLAMMABILITY</a:t>
          </a:r>
          <a:endParaRPr lang="en-US" sz="2300" kern="1200" dirty="0"/>
        </a:p>
      </dsp:txBody>
      <dsp:txXfrm>
        <a:off x="2635894" y="0"/>
        <a:ext cx="2310110" cy="1324416"/>
      </dsp:txXfrm>
    </dsp:sp>
    <dsp:sp modelId="{D408A53C-2AF7-FB44-ACCD-6E145B66D175}">
      <dsp:nvSpPr>
        <dsp:cNvPr id="0" name=""/>
        <dsp:cNvSpPr/>
      </dsp:nvSpPr>
      <dsp:spPr>
        <a:xfrm>
          <a:off x="2635894" y="1137834"/>
          <a:ext cx="2310110" cy="27941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/>
        </a:p>
      </dsp:txBody>
      <dsp:txXfrm>
        <a:off x="2635894" y="1137834"/>
        <a:ext cx="2310110" cy="2794153"/>
      </dsp:txXfrm>
    </dsp:sp>
    <dsp:sp modelId="{1AE507A9-BFA4-B741-9556-E160D6485C17}">
      <dsp:nvSpPr>
        <dsp:cNvPr id="0" name=""/>
        <dsp:cNvSpPr/>
      </dsp:nvSpPr>
      <dsp:spPr>
        <a:xfrm>
          <a:off x="5271789" y="0"/>
          <a:ext cx="2310110" cy="11790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REACTIVITY</a:t>
          </a:r>
          <a:endParaRPr lang="en-US" sz="2300" kern="1200" dirty="0"/>
        </a:p>
      </dsp:txBody>
      <dsp:txXfrm>
        <a:off x="5271789" y="0"/>
        <a:ext cx="2310110" cy="1179052"/>
      </dsp:txXfrm>
    </dsp:sp>
    <dsp:sp modelId="{A1743EE2-0C69-0B4E-84A0-EA2AC2154315}">
      <dsp:nvSpPr>
        <dsp:cNvPr id="0" name=""/>
        <dsp:cNvSpPr/>
      </dsp:nvSpPr>
      <dsp:spPr>
        <a:xfrm>
          <a:off x="5271789" y="1024188"/>
          <a:ext cx="2310110" cy="29286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/>
        </a:p>
      </dsp:txBody>
      <dsp:txXfrm>
        <a:off x="5271789" y="1024188"/>
        <a:ext cx="2310110" cy="292868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426669-450E-B140-9DEE-F962E4E188DF}">
      <dsp:nvSpPr>
        <dsp:cNvPr id="0" name=""/>
        <dsp:cNvSpPr/>
      </dsp:nvSpPr>
      <dsp:spPr>
        <a:xfrm>
          <a:off x="4816" y="526573"/>
          <a:ext cx="1439715" cy="1714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Explain other places that you have seen examples of rusting.</a:t>
          </a:r>
          <a:endParaRPr lang="en-US" sz="1800" kern="1200" dirty="0"/>
        </a:p>
      </dsp:txBody>
      <dsp:txXfrm>
        <a:off x="4816" y="526573"/>
        <a:ext cx="1439715" cy="1714161"/>
      </dsp:txXfrm>
    </dsp:sp>
    <dsp:sp modelId="{F712EFDD-995D-6949-9B48-2F37E9A7D767}">
      <dsp:nvSpPr>
        <dsp:cNvPr id="0" name=""/>
        <dsp:cNvSpPr/>
      </dsp:nvSpPr>
      <dsp:spPr>
        <a:xfrm>
          <a:off x="1590241" y="1205129"/>
          <a:ext cx="308903" cy="3570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590241" y="1205129"/>
        <a:ext cx="308903" cy="357049"/>
      </dsp:txXfrm>
    </dsp:sp>
    <dsp:sp modelId="{5A2D08D3-A35B-554D-B3E0-B40295C4F429}">
      <dsp:nvSpPr>
        <dsp:cNvPr id="0" name=""/>
        <dsp:cNvSpPr/>
      </dsp:nvSpPr>
      <dsp:spPr>
        <a:xfrm>
          <a:off x="2027369" y="526573"/>
          <a:ext cx="1439715" cy="1714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027369" y="526573"/>
        <a:ext cx="1439715" cy="1714161"/>
      </dsp:txXfrm>
    </dsp:sp>
    <dsp:sp modelId="{EFCEC91E-3A6D-674A-A24D-D5517F30D9D1}">
      <dsp:nvSpPr>
        <dsp:cNvPr id="0" name=""/>
        <dsp:cNvSpPr/>
      </dsp:nvSpPr>
      <dsp:spPr>
        <a:xfrm>
          <a:off x="3609318" y="1205129"/>
          <a:ext cx="301535" cy="3570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609318" y="1205129"/>
        <a:ext cx="301535" cy="357049"/>
      </dsp:txXfrm>
    </dsp:sp>
    <dsp:sp modelId="{1AC78D66-AC2C-5142-B228-6B2FF7392BD0}">
      <dsp:nvSpPr>
        <dsp:cNvPr id="0" name=""/>
        <dsp:cNvSpPr/>
      </dsp:nvSpPr>
      <dsp:spPr>
        <a:xfrm>
          <a:off x="4036019" y="526573"/>
          <a:ext cx="1439715" cy="1714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4036019" y="526573"/>
        <a:ext cx="1439715" cy="171416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B78D56-63AB-7B47-8991-AE06112DAE45}">
      <dsp:nvSpPr>
        <dsp:cNvPr id="0" name=""/>
        <dsp:cNvSpPr/>
      </dsp:nvSpPr>
      <dsp:spPr>
        <a:xfrm>
          <a:off x="0" y="518078"/>
          <a:ext cx="4378454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27BC5B-9F51-7C4B-B7EB-505C4911B408}">
      <dsp:nvSpPr>
        <dsp:cNvPr id="0" name=""/>
        <dsp:cNvSpPr/>
      </dsp:nvSpPr>
      <dsp:spPr>
        <a:xfrm>
          <a:off x="403354" y="383468"/>
          <a:ext cx="2806729" cy="4524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5847" tIns="0" rIns="115847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Bending an iron nail is a ______ change.</a:t>
          </a:r>
          <a:endParaRPr lang="en-US" sz="1300" kern="1200" dirty="0"/>
        </a:p>
      </dsp:txBody>
      <dsp:txXfrm>
        <a:off x="403354" y="383468"/>
        <a:ext cx="2806729" cy="452445"/>
      </dsp:txXfrm>
    </dsp:sp>
    <dsp:sp modelId="{8B591E32-0215-E54F-809C-EF748D59C307}">
      <dsp:nvSpPr>
        <dsp:cNvPr id="0" name=""/>
        <dsp:cNvSpPr/>
      </dsp:nvSpPr>
      <dsp:spPr>
        <a:xfrm>
          <a:off x="0" y="1265758"/>
          <a:ext cx="4378454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FFFBF3-005A-F447-BF39-9E9A6FF05220}">
      <dsp:nvSpPr>
        <dsp:cNvPr id="0" name=""/>
        <dsp:cNvSpPr/>
      </dsp:nvSpPr>
      <dsp:spPr>
        <a:xfrm>
          <a:off x="218922" y="1073878"/>
          <a:ext cx="3064917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5847" tIns="0" rIns="115847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Burning paper is a _______ change.</a:t>
          </a:r>
          <a:endParaRPr lang="en-US" sz="1300" kern="1200" dirty="0"/>
        </a:p>
      </dsp:txBody>
      <dsp:txXfrm>
        <a:off x="218922" y="1073878"/>
        <a:ext cx="3064917" cy="383760"/>
      </dsp:txXfrm>
    </dsp:sp>
    <dsp:sp modelId="{FF052D88-2B3B-704A-8149-9E6BCFDF0A08}">
      <dsp:nvSpPr>
        <dsp:cNvPr id="0" name=""/>
        <dsp:cNvSpPr/>
      </dsp:nvSpPr>
      <dsp:spPr>
        <a:xfrm>
          <a:off x="0" y="1855438"/>
          <a:ext cx="4378454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3A2848-3CC9-684A-854F-E3360C7E437C}">
      <dsp:nvSpPr>
        <dsp:cNvPr id="0" name=""/>
        <dsp:cNvSpPr/>
      </dsp:nvSpPr>
      <dsp:spPr>
        <a:xfrm>
          <a:off x="218922" y="1663558"/>
          <a:ext cx="3064917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5847" tIns="0" rIns="115847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 snowman melting is a _____ change.</a:t>
          </a:r>
          <a:endParaRPr lang="en-US" sz="1300" kern="1200" dirty="0"/>
        </a:p>
      </dsp:txBody>
      <dsp:txXfrm>
        <a:off x="218922" y="1663558"/>
        <a:ext cx="3064917" cy="383760"/>
      </dsp:txXfrm>
    </dsp:sp>
    <dsp:sp modelId="{7E6BF4EC-2EDA-BE49-8FB1-5F0F0659EEBF}">
      <dsp:nvSpPr>
        <dsp:cNvPr id="0" name=""/>
        <dsp:cNvSpPr/>
      </dsp:nvSpPr>
      <dsp:spPr>
        <a:xfrm>
          <a:off x="0" y="2445118"/>
          <a:ext cx="4378454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DF8F97-5A20-534F-B3CC-CBD5A158A67A}">
      <dsp:nvSpPr>
        <dsp:cNvPr id="0" name=""/>
        <dsp:cNvSpPr/>
      </dsp:nvSpPr>
      <dsp:spPr>
        <a:xfrm>
          <a:off x="218922" y="2253238"/>
          <a:ext cx="3064917" cy="383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5847" tIns="0" rIns="115847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Making lemonade is a ______ change.</a:t>
          </a:r>
          <a:endParaRPr lang="en-US" sz="1300" kern="1200" dirty="0"/>
        </a:p>
      </dsp:txBody>
      <dsp:txXfrm>
        <a:off x="218922" y="2253238"/>
        <a:ext cx="3064917" cy="3837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F14588-E2FE-3244-A437-68888D8BEA17}">
      <dsp:nvSpPr>
        <dsp:cNvPr id="0" name=""/>
        <dsp:cNvSpPr/>
      </dsp:nvSpPr>
      <dsp:spPr>
        <a:xfrm>
          <a:off x="0" y="0"/>
          <a:ext cx="3188230" cy="318823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604DD2-1098-AC46-92F9-0EDC076A5EE3}">
      <dsp:nvSpPr>
        <dsp:cNvPr id="0" name=""/>
        <dsp:cNvSpPr/>
      </dsp:nvSpPr>
      <dsp:spPr>
        <a:xfrm>
          <a:off x="1824792" y="320535"/>
          <a:ext cx="2072349" cy="75471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1824792" y="320535"/>
        <a:ext cx="2072349" cy="754713"/>
      </dsp:txXfrm>
    </dsp:sp>
    <dsp:sp modelId="{E8AC7286-272D-3241-9E43-3F6666008E5C}">
      <dsp:nvSpPr>
        <dsp:cNvPr id="0" name=""/>
        <dsp:cNvSpPr/>
      </dsp:nvSpPr>
      <dsp:spPr>
        <a:xfrm>
          <a:off x="1824792" y="1169588"/>
          <a:ext cx="2072349" cy="75471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1824792" y="1169588"/>
        <a:ext cx="2072349" cy="754713"/>
      </dsp:txXfrm>
    </dsp:sp>
    <dsp:sp modelId="{960F50CC-F5B3-4348-B542-6910AF729233}">
      <dsp:nvSpPr>
        <dsp:cNvPr id="0" name=""/>
        <dsp:cNvSpPr/>
      </dsp:nvSpPr>
      <dsp:spPr>
        <a:xfrm>
          <a:off x="1824792" y="2018641"/>
          <a:ext cx="2072349" cy="75471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1824792" y="2018641"/>
        <a:ext cx="2072349" cy="75471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EC70C0-8019-1846-9BB4-B44A07CE6964}">
      <dsp:nvSpPr>
        <dsp:cNvPr id="0" name=""/>
        <dsp:cNvSpPr/>
      </dsp:nvSpPr>
      <dsp:spPr>
        <a:xfrm>
          <a:off x="4956" y="1308442"/>
          <a:ext cx="1481439" cy="8888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956" y="1308442"/>
        <a:ext cx="1481439" cy="888863"/>
      </dsp:txXfrm>
    </dsp:sp>
    <dsp:sp modelId="{0AC3103D-CDC7-C84F-8734-36AD5E517437}">
      <dsp:nvSpPr>
        <dsp:cNvPr id="0" name=""/>
        <dsp:cNvSpPr/>
      </dsp:nvSpPr>
      <dsp:spPr>
        <a:xfrm>
          <a:off x="1634539" y="1569176"/>
          <a:ext cx="314065" cy="3673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634539" y="1569176"/>
        <a:ext cx="314065" cy="367396"/>
      </dsp:txXfrm>
    </dsp:sp>
    <dsp:sp modelId="{669C1686-5055-3842-8502-8D582B3E4D91}">
      <dsp:nvSpPr>
        <dsp:cNvPr id="0" name=""/>
        <dsp:cNvSpPr/>
      </dsp:nvSpPr>
      <dsp:spPr>
        <a:xfrm>
          <a:off x="2078971" y="1308442"/>
          <a:ext cx="1481439" cy="8888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2078971" y="1308442"/>
        <a:ext cx="1481439" cy="888863"/>
      </dsp:txXfrm>
    </dsp:sp>
    <dsp:sp modelId="{8D79F75A-7DCB-E640-9460-ED01CDA98E2B}">
      <dsp:nvSpPr>
        <dsp:cNvPr id="0" name=""/>
        <dsp:cNvSpPr/>
      </dsp:nvSpPr>
      <dsp:spPr>
        <a:xfrm>
          <a:off x="3708554" y="1569176"/>
          <a:ext cx="314065" cy="3673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708554" y="1569176"/>
        <a:ext cx="314065" cy="367396"/>
      </dsp:txXfrm>
    </dsp:sp>
    <dsp:sp modelId="{E0FC71A3-02C0-9B4C-88C6-5DAD55E3A3B8}">
      <dsp:nvSpPr>
        <dsp:cNvPr id="0" name=""/>
        <dsp:cNvSpPr/>
      </dsp:nvSpPr>
      <dsp:spPr>
        <a:xfrm>
          <a:off x="4152986" y="1308442"/>
          <a:ext cx="1481439" cy="8888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152986" y="1308442"/>
        <a:ext cx="1481439" cy="88886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B21A1F-9130-B046-BE2C-F4512C620965}">
      <dsp:nvSpPr>
        <dsp:cNvPr id="0" name=""/>
        <dsp:cNvSpPr/>
      </dsp:nvSpPr>
      <dsp:spPr>
        <a:xfrm>
          <a:off x="1014674" y="966"/>
          <a:ext cx="1292139" cy="89028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2CDCBF-A226-E54B-A2CF-11815F0C8A73}">
      <dsp:nvSpPr>
        <dsp:cNvPr id="0" name=""/>
        <dsp:cNvSpPr/>
      </dsp:nvSpPr>
      <dsp:spPr>
        <a:xfrm>
          <a:off x="1014674" y="891250"/>
          <a:ext cx="1292139" cy="479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>
        <a:off x="1014674" y="891250"/>
        <a:ext cx="1292139" cy="479383"/>
      </dsp:txXfrm>
    </dsp:sp>
    <dsp:sp modelId="{0B45FEA2-FE80-5042-83AF-436DFCEAB21D}">
      <dsp:nvSpPr>
        <dsp:cNvPr id="0" name=""/>
        <dsp:cNvSpPr/>
      </dsp:nvSpPr>
      <dsp:spPr>
        <a:xfrm>
          <a:off x="2436081" y="966"/>
          <a:ext cx="1292139" cy="89028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3BE142-7303-1349-A5C2-37A8C2F49091}">
      <dsp:nvSpPr>
        <dsp:cNvPr id="0" name=""/>
        <dsp:cNvSpPr/>
      </dsp:nvSpPr>
      <dsp:spPr>
        <a:xfrm>
          <a:off x="2436081" y="891250"/>
          <a:ext cx="1292139" cy="479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436081" y="891250"/>
        <a:ext cx="1292139" cy="479383"/>
      </dsp:txXfrm>
    </dsp:sp>
    <dsp:sp modelId="{096797E7-AFED-A84C-AFFD-A13FB99DD960}">
      <dsp:nvSpPr>
        <dsp:cNvPr id="0" name=""/>
        <dsp:cNvSpPr/>
      </dsp:nvSpPr>
      <dsp:spPr>
        <a:xfrm>
          <a:off x="3857489" y="966"/>
          <a:ext cx="1292139" cy="89028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F7B4E8-CDF4-1D4F-A898-31516E3B06EF}">
      <dsp:nvSpPr>
        <dsp:cNvPr id="0" name=""/>
        <dsp:cNvSpPr/>
      </dsp:nvSpPr>
      <dsp:spPr>
        <a:xfrm>
          <a:off x="3857489" y="891250"/>
          <a:ext cx="1292139" cy="479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3857489" y="891250"/>
        <a:ext cx="1292139" cy="479383"/>
      </dsp:txXfrm>
    </dsp:sp>
    <dsp:sp modelId="{21D42857-D65A-214C-BBC2-E861A34AD367}">
      <dsp:nvSpPr>
        <dsp:cNvPr id="0" name=""/>
        <dsp:cNvSpPr/>
      </dsp:nvSpPr>
      <dsp:spPr>
        <a:xfrm>
          <a:off x="5278896" y="966"/>
          <a:ext cx="1292139" cy="89028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30000"/>
                <a:satMod val="10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0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</a:schemeClr>
            </a:gs>
          </a:gsLst>
          <a:lin ang="16200000" scaled="0"/>
        </a:gradFill>
        <a:ln>
          <a:noFill/>
        </a:ln>
        <a:effectLst>
          <a:outerShdw blurRad="228600" dist="38100" dir="5400000" sx="104000" sy="104000" algn="ctr" rotWithShape="0">
            <a:srgbClr val="000000">
              <a:alpha val="8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5A18B6-4B27-E444-9041-B6029F19DE8D}">
      <dsp:nvSpPr>
        <dsp:cNvPr id="0" name=""/>
        <dsp:cNvSpPr/>
      </dsp:nvSpPr>
      <dsp:spPr>
        <a:xfrm>
          <a:off x="5278896" y="891250"/>
          <a:ext cx="1292139" cy="479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5278896" y="891250"/>
        <a:ext cx="1292139" cy="4793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581E3-013B-6A4A-956E-8EE8BC35426A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85347-C0EE-DE4A-BF44-0D68FBD71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85347-C0EE-DE4A-BF44-0D68FBD7174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E1B4BD5D-A1BC-2649-84E7-093CE4617E05}" type="datetimeFigureOut">
              <a:rPr lang="en-US" smtClean="0"/>
              <a:pPr/>
              <a:t>12/17/10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516358AE-92E8-CB42-BF6F-D3DDE40D9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jpeg"/><Relationship Id="rId3" Type="http://schemas.openxmlformats.org/officeDocument/2006/relationships/diagramData" Target="../diagrams/data2.xml"/><Relationship Id="rId6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6" Type="http://schemas.microsoft.com/office/2007/relationships/diagramDrawing" Target="../diagrams/drawing3.xml"/><Relationship Id="rId4" Type="http://schemas.openxmlformats.org/officeDocument/2006/relationships/diagramQuickStyle" Target="../diagrams/quickStyle3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5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0.xml"/><Relationship Id="rId2" Type="http://schemas.openxmlformats.org/officeDocument/2006/relationships/diagramData" Target="../diagrams/data4.xml"/><Relationship Id="rId3" Type="http://schemas.openxmlformats.org/officeDocument/2006/relationships/diagramLayout" Target="../diagrams/layout4.xml"/><Relationship Id="rId6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jpeg"/><Relationship Id="rId3" Type="http://schemas.openxmlformats.org/officeDocument/2006/relationships/diagramData" Target="../diagrams/data5.xml"/><Relationship Id="rId6" Type="http://schemas.openxmlformats.org/officeDocument/2006/relationships/diagramColors" Target="../diagrams/colors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7" Type="http://schemas.microsoft.com/office/2007/relationships/diagramDrawing" Target="../diagrams/drawing6.xml"/><Relationship Id="rId1" Type="http://schemas.openxmlformats.org/officeDocument/2006/relationships/video" Target="file://localhost/Users/mlasko/Desktop/Interactive%20powerpoints/ch%202-3%20interactive%20power%20point/snip%20it%20for%20powerpoint.mov" TargetMode="External"/><Relationship Id="rId2" Type="http://schemas.openxmlformats.org/officeDocument/2006/relationships/slideLayout" Target="../slideLayouts/slideLayout10.xml"/><Relationship Id="rId3" Type="http://schemas.openxmlformats.org/officeDocument/2006/relationships/diagramData" Target="../diagrams/data6.xml"/><Relationship Id="rId6" Type="http://schemas.openxmlformats.org/officeDocument/2006/relationships/diagramColors" Target="../diagrams/colors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Science text pages 50-55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45040" y="649802"/>
            <a:ext cx="76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79463" y="1882775"/>
          <a:ext cx="7581900" cy="395287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80224" y="6098875"/>
            <a:ext cx="7581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Define each of the following words and give an example of each.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REACTIVITY WITH OXYGEN</a:t>
            </a:r>
            <a:endParaRPr lang="en-US" dirty="0"/>
          </a:p>
        </p:txBody>
      </p:sp>
      <p:pic>
        <p:nvPicPr>
          <p:cNvPr id="7" name="Picture Placeholder 6" descr="40645373.thc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5431" b="-25431"/>
          <a:stretch>
            <a:fillRect/>
          </a:stretch>
        </p:blipFill>
        <p:spPr>
          <a:xfrm>
            <a:off x="4343400" y="457200"/>
            <a:ext cx="4456737" cy="4456737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iron used in this old car has the chemical property of </a:t>
            </a:r>
            <a:r>
              <a:rPr lang="en-US" u="sng" dirty="0" smtClean="0"/>
              <a:t>reactivity with oxygen.</a:t>
            </a:r>
            <a:r>
              <a:rPr lang="en-US" dirty="0" smtClean="0"/>
              <a:t>  </a:t>
            </a:r>
          </a:p>
          <a:p>
            <a:r>
              <a:rPr lang="en-US" dirty="0" smtClean="0"/>
              <a:t>When iron is exposed to oxygen it rusts.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0" y="4612386"/>
          <a:ext cx="5480552" cy="276730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7217" y="1838270"/>
            <a:ext cx="8926783" cy="434500"/>
          </a:xfrm>
        </p:spPr>
        <p:txBody>
          <a:bodyPr/>
          <a:lstStyle/>
          <a:p>
            <a:r>
              <a:rPr lang="en-US" dirty="0" smtClean="0"/>
              <a:t>How do you tell the difference between physical and chemical properties?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3419" y="2254944"/>
            <a:ext cx="3442054" cy="2023211"/>
          </a:xfrm>
        </p:spPr>
        <p:txBody>
          <a:bodyPr>
            <a:normAutofit/>
          </a:bodyPr>
          <a:lstStyle/>
          <a:p>
            <a:r>
              <a:rPr lang="en-US" dirty="0" smtClean="0"/>
              <a:t>Physical properties do not change the identity of the substance.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126" y="4177887"/>
            <a:ext cx="39266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Chemical properties  aren’t as easy to observe.  An object always has chemical properties, but you can only see them when the chemical change takes place.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4611684" y="2707268"/>
          <a:ext cx="4378454" cy="318823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732514"/>
            <a:ext cx="7542213" cy="1222737"/>
          </a:xfrm>
        </p:spPr>
        <p:txBody>
          <a:bodyPr/>
          <a:lstStyle/>
          <a:p>
            <a:r>
              <a:rPr lang="en-US" dirty="0" smtClean="0"/>
              <a:t>Characteristic Properties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8854" y="4292871"/>
            <a:ext cx="2587899" cy="138705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* These properties do not change no matter what size the sample is.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709140" y="2373040"/>
            <a:ext cx="2587899" cy="19198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* Scientists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rely on characteristic propertie</a:t>
            </a:r>
            <a:r>
              <a:rPr lang="en-US" sz="2400" b="1" noProof="0" dirty="0" smtClean="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s to identify and classify substances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101600" dist="63500" dir="2700000" algn="tl" rotWithShape="0">
                  <a:prstClr val="black">
                    <a:alpha val="75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21994" y="2525440"/>
            <a:ext cx="2587899" cy="1387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* very useful  in identifying a substance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101600" dist="63500" dir="2700000" algn="tl" rotWithShape="0">
                  <a:prstClr val="black">
                    <a:alpha val="75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668075"/>
            <a:ext cx="5204581" cy="672353"/>
          </a:xfrm>
        </p:spPr>
        <p:txBody>
          <a:bodyPr/>
          <a:lstStyle/>
          <a:p>
            <a:r>
              <a:rPr lang="en-US" dirty="0" smtClean="0"/>
              <a:t>Chemical Change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0" y="4340428"/>
            <a:ext cx="3684063" cy="1640379"/>
          </a:xfrm>
        </p:spPr>
        <p:txBody>
          <a:bodyPr>
            <a:normAutofit/>
          </a:bodyPr>
          <a:lstStyle/>
          <a:p>
            <a:r>
              <a:rPr lang="en-US" dirty="0" smtClean="0"/>
              <a:t>A  chemical change happens when one or more substances are changed into a substance with new and different properties.</a:t>
            </a:r>
            <a:endParaRPr lang="en-US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4706608" y="3669770"/>
          <a:ext cx="4127819" cy="318823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204581" y="5657671"/>
            <a:ext cx="15659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List 3 examples of a chemical change</a:t>
            </a:r>
            <a:endParaRPr lang="en-US" b="1" dirty="0">
              <a:solidFill>
                <a:schemeClr val="accent4"/>
              </a:solidFill>
            </a:endParaRPr>
          </a:p>
        </p:txBody>
      </p:sp>
      <p:pic>
        <p:nvPicPr>
          <p:cNvPr id="15" name="Picture Placeholder 14" descr="36603869.thm.jpg"/>
          <p:cNvPicPr>
            <a:picLocks noGrp="1" noChangeAspect="1"/>
          </p:cNvPicPr>
          <p:nvPr>
            <p:ph type="pic" idx="1"/>
          </p:nvPr>
        </p:nvPicPr>
        <p:blipFill>
          <a:blip r:embed="rId7"/>
          <a:srcRect l="-24419" r="-24419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634752"/>
            <a:ext cx="7585710" cy="672353"/>
          </a:xfrm>
        </p:spPr>
        <p:txBody>
          <a:bodyPr/>
          <a:lstStyle/>
          <a:p>
            <a:r>
              <a:rPr lang="en-US" dirty="0" smtClean="0"/>
              <a:t>Chemical Property</a:t>
            </a:r>
            <a:endParaRPr lang="en-US" dirty="0"/>
          </a:p>
        </p:txBody>
      </p:sp>
      <p:pic>
        <p:nvPicPr>
          <p:cNvPr id="5" name="Picture Placeholder 4" descr="20326550.thm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2136" r="-12136"/>
          <a:stretch>
            <a:fillRect/>
          </a:stretch>
        </p:blipFill>
        <p:spPr>
          <a:xfrm>
            <a:off x="0" y="1694665"/>
            <a:ext cx="2940087" cy="294008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5325035"/>
            <a:ext cx="7585710" cy="1371600"/>
          </a:xfrm>
        </p:spPr>
        <p:txBody>
          <a:bodyPr/>
          <a:lstStyle/>
          <a:p>
            <a:r>
              <a:rPr lang="en-US" dirty="0" smtClean="0"/>
              <a:t>A chemical property describes matter based on its ability to change into new matter that has different properties.  Above identify the types of change that occur.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2723568" y="-58210"/>
          <a:ext cx="5639382" cy="3505749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23568" y="767053"/>
            <a:ext cx="173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Banana rotting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52950" y="767053"/>
            <a:ext cx="173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Ripping paper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5214" y="767053"/>
            <a:ext cx="173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Eating candy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Below list 4 concepts you learned from this presentation.</a:t>
            </a:r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777240" y="4639235"/>
          <a:ext cx="7585710" cy="1371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snip it for powerpoint.mov">
            <a:hlinkClick r:id="" action="ppaction://media"/>
          </p:cNvPr>
          <p:cNvPicPr/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2303780" y="381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122</TotalTime>
  <Words>260</Words>
  <Application>Microsoft Macintosh PowerPoint</Application>
  <PresentationFormat>On-screen Show (4:3)</PresentationFormat>
  <Paragraphs>33</Paragraphs>
  <Slides>8</Slides>
  <Notes>1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Orbit</vt:lpstr>
      <vt:lpstr>Chemical Properties</vt:lpstr>
      <vt:lpstr>CHEMICAL PROPERTIES</vt:lpstr>
      <vt:lpstr>REACTIVITY WITH OXYGEN</vt:lpstr>
      <vt:lpstr>How do you tell the difference between physical and chemical properties?</vt:lpstr>
      <vt:lpstr>Characteristic Properties</vt:lpstr>
      <vt:lpstr>Chemical Change</vt:lpstr>
      <vt:lpstr>Chemical Property</vt:lpstr>
      <vt:lpstr>Below list 4 concepts you learned from this presentation.</vt:lpstr>
    </vt:vector>
  </TitlesOfParts>
  <Company>NKASD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Properties</dc:title>
  <dc:creator>PA Department of Education Classrooms for the Future</dc:creator>
  <cp:lastModifiedBy>PA Department of Education Classrooms for the Future</cp:lastModifiedBy>
  <cp:revision>5</cp:revision>
  <dcterms:created xsi:type="dcterms:W3CDTF">2010-12-17T14:27:37Z</dcterms:created>
  <dcterms:modified xsi:type="dcterms:W3CDTF">2010-12-17T14:29:37Z</dcterms:modified>
</cp:coreProperties>
</file>